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heme/themeOverride1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1" r:id="rId2"/>
    <p:sldId id="362" r:id="rId3"/>
    <p:sldId id="330" r:id="rId4"/>
    <p:sldId id="331" r:id="rId5"/>
    <p:sldId id="329" r:id="rId6"/>
    <p:sldId id="317" r:id="rId7"/>
    <p:sldId id="318" r:id="rId8"/>
    <p:sldId id="335" r:id="rId9"/>
    <p:sldId id="338" r:id="rId10"/>
    <p:sldId id="339" r:id="rId11"/>
    <p:sldId id="340" r:id="rId12"/>
    <p:sldId id="343" r:id="rId13"/>
    <p:sldId id="345" r:id="rId14"/>
    <p:sldId id="346" r:id="rId15"/>
    <p:sldId id="347" r:id="rId16"/>
    <p:sldId id="349" r:id="rId17"/>
    <p:sldId id="350" r:id="rId18"/>
    <p:sldId id="351" r:id="rId19"/>
    <p:sldId id="352" r:id="rId20"/>
    <p:sldId id="354" r:id="rId21"/>
    <p:sldId id="355" r:id="rId22"/>
    <p:sldId id="357" r:id="rId23"/>
    <p:sldId id="358" r:id="rId24"/>
    <p:sldId id="359" r:id="rId25"/>
    <p:sldId id="360" r:id="rId26"/>
    <p:sldId id="361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86355" autoAdjust="0"/>
  </p:normalViewPr>
  <p:slideViewPr>
    <p:cSldViewPr snapToGrid="0">
      <p:cViewPr varScale="1">
        <p:scale>
          <a:sx n="63" d="100"/>
          <a:sy n="63" d="100"/>
        </p:scale>
        <p:origin x="8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37D78-0702-45EF-B1F9-8EBC694EA4F9}" type="doc">
      <dgm:prSet loTypeId="urn:microsoft.com/office/officeart/2005/8/layout/hList7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CE7066-0F0D-47BB-902E-9F92A654C82F}">
      <dgm:prSet phldrT="[Texto]"/>
      <dgm:spPr/>
      <dgm:t>
        <a:bodyPr/>
        <a:lstStyle/>
        <a:p>
          <a:r>
            <a:rPr lang="es-ES" dirty="0" smtClean="0"/>
            <a:t>Claustro 2014</a:t>
          </a:r>
          <a:endParaRPr lang="es-ES" dirty="0"/>
        </a:p>
      </dgm:t>
    </dgm:pt>
    <dgm:pt modelId="{DD909569-2C5B-4FB1-8E44-76877AFD6833}" type="parTrans" cxnId="{D8036E5F-0417-43F6-83EF-35893B40FE6D}">
      <dgm:prSet/>
      <dgm:spPr/>
      <dgm:t>
        <a:bodyPr/>
        <a:lstStyle/>
        <a:p>
          <a:endParaRPr lang="es-ES"/>
        </a:p>
      </dgm:t>
    </dgm:pt>
    <dgm:pt modelId="{0F6D743B-7CF8-40EE-A223-B2702BBDD3FE}" type="sibTrans" cxnId="{D8036E5F-0417-43F6-83EF-35893B40FE6D}">
      <dgm:prSet/>
      <dgm:spPr/>
      <dgm:t>
        <a:bodyPr/>
        <a:lstStyle/>
        <a:p>
          <a:endParaRPr lang="es-ES"/>
        </a:p>
      </dgm:t>
    </dgm:pt>
    <dgm:pt modelId="{69D62E5B-2E12-4636-B92E-4C4CDF071493}">
      <dgm:prSet phldrT="[Texto]"/>
      <dgm:spPr/>
      <dgm:t>
        <a:bodyPr/>
        <a:lstStyle/>
        <a:p>
          <a:r>
            <a:rPr lang="es-ES" dirty="0" smtClean="0"/>
            <a:t>Fortalecer formación valórica e integral </a:t>
          </a:r>
          <a:endParaRPr lang="es-ES" dirty="0"/>
        </a:p>
      </dgm:t>
    </dgm:pt>
    <dgm:pt modelId="{4262CE60-7932-45B6-BA59-68EA9D581301}" type="parTrans" cxnId="{12AC579A-12BD-4FB4-A31F-6F5340A4EE9D}">
      <dgm:prSet/>
      <dgm:spPr/>
      <dgm:t>
        <a:bodyPr/>
        <a:lstStyle/>
        <a:p>
          <a:endParaRPr lang="es-ES"/>
        </a:p>
      </dgm:t>
    </dgm:pt>
    <dgm:pt modelId="{710EC4C0-F96F-4FC0-A3E8-F85107C9E4B8}" type="sibTrans" cxnId="{12AC579A-12BD-4FB4-A31F-6F5340A4EE9D}">
      <dgm:prSet/>
      <dgm:spPr/>
      <dgm:t>
        <a:bodyPr/>
        <a:lstStyle/>
        <a:p>
          <a:endParaRPr lang="es-ES"/>
        </a:p>
      </dgm:t>
    </dgm:pt>
    <dgm:pt modelId="{652412EF-727E-44D0-92E4-4B9F5965A8C3}">
      <dgm:prSet phldrT="[Texto]" phldr="1"/>
      <dgm:spPr/>
      <dgm:t>
        <a:bodyPr/>
        <a:lstStyle/>
        <a:p>
          <a:endParaRPr lang="es-ES" dirty="0"/>
        </a:p>
      </dgm:t>
    </dgm:pt>
    <dgm:pt modelId="{1B678388-BD44-4899-A11D-0E4CC24CA708}" type="parTrans" cxnId="{4AB148A9-08E9-44FE-B243-54D3DDE639EE}">
      <dgm:prSet/>
      <dgm:spPr/>
      <dgm:t>
        <a:bodyPr/>
        <a:lstStyle/>
        <a:p>
          <a:endParaRPr lang="es-ES"/>
        </a:p>
      </dgm:t>
    </dgm:pt>
    <dgm:pt modelId="{A6E0891D-97AD-409F-9971-9D035D752261}" type="sibTrans" cxnId="{4AB148A9-08E9-44FE-B243-54D3DDE639EE}">
      <dgm:prSet/>
      <dgm:spPr/>
      <dgm:t>
        <a:bodyPr/>
        <a:lstStyle/>
        <a:p>
          <a:endParaRPr lang="es-ES"/>
        </a:p>
      </dgm:t>
    </dgm:pt>
    <dgm:pt modelId="{A51D1D4B-6FBE-44CF-BB87-6F284F1CDC7E}">
      <dgm:prSet phldrT="[Texto]"/>
      <dgm:spPr/>
      <dgm:t>
        <a:bodyPr/>
        <a:lstStyle/>
        <a:p>
          <a:r>
            <a:rPr lang="es-ES" dirty="0" smtClean="0"/>
            <a:t>Compromiso con formación integral, democrática y valoración de DDHH</a:t>
          </a:r>
          <a:endParaRPr lang="es-ES" dirty="0"/>
        </a:p>
      </dgm:t>
    </dgm:pt>
    <dgm:pt modelId="{01F5B308-23E7-4A1E-845F-940F19C65F30}" type="parTrans" cxnId="{EF415F0C-BB6F-40DA-8859-239B22C94585}">
      <dgm:prSet/>
      <dgm:spPr/>
      <dgm:t>
        <a:bodyPr/>
        <a:lstStyle/>
        <a:p>
          <a:endParaRPr lang="es-ES"/>
        </a:p>
      </dgm:t>
    </dgm:pt>
    <dgm:pt modelId="{B5997EC3-46B3-46DC-B78B-455E18C6EC1A}" type="sibTrans" cxnId="{EF415F0C-BB6F-40DA-8859-239B22C94585}">
      <dgm:prSet/>
      <dgm:spPr/>
      <dgm:t>
        <a:bodyPr/>
        <a:lstStyle/>
        <a:p>
          <a:endParaRPr lang="es-ES"/>
        </a:p>
      </dgm:t>
    </dgm:pt>
    <dgm:pt modelId="{C68B9E66-B0C2-4F46-940B-A2129F915A58}">
      <dgm:prSet phldrT="[Texto]"/>
      <dgm:spPr/>
      <dgm:t>
        <a:bodyPr/>
        <a:lstStyle/>
        <a:p>
          <a:r>
            <a:rPr lang="es-ES" dirty="0" smtClean="0"/>
            <a:t>Cátedra UNESCO 2017</a:t>
          </a:r>
          <a:endParaRPr lang="es-ES" dirty="0"/>
        </a:p>
      </dgm:t>
    </dgm:pt>
    <dgm:pt modelId="{33F03655-4AB5-40C7-BD35-D9422FEAB44A}" type="parTrans" cxnId="{51555C42-5FEB-4ED2-AF3D-697885753F00}">
      <dgm:prSet/>
      <dgm:spPr/>
      <dgm:t>
        <a:bodyPr/>
        <a:lstStyle/>
        <a:p>
          <a:endParaRPr lang="es-ES"/>
        </a:p>
      </dgm:t>
    </dgm:pt>
    <dgm:pt modelId="{35750CE4-4772-4B5E-BB11-DEF0DC82ED03}" type="sibTrans" cxnId="{51555C42-5FEB-4ED2-AF3D-697885753F00}">
      <dgm:prSet/>
      <dgm:spPr/>
      <dgm:t>
        <a:bodyPr/>
        <a:lstStyle/>
        <a:p>
          <a:endParaRPr lang="es-ES"/>
        </a:p>
      </dgm:t>
    </dgm:pt>
    <dgm:pt modelId="{5ACC5351-4DB6-4300-8A62-C4D49433A206}">
      <dgm:prSet phldrT="[Texto]"/>
      <dgm:spPr/>
      <dgm:t>
        <a:bodyPr/>
        <a:lstStyle/>
        <a:p>
          <a:r>
            <a:rPr lang="es-ES" dirty="0" smtClean="0"/>
            <a:t>Promoción de la Tolerancia y No Violencia</a:t>
          </a:r>
          <a:endParaRPr lang="es-ES" dirty="0"/>
        </a:p>
      </dgm:t>
    </dgm:pt>
    <dgm:pt modelId="{BA8E41A5-ECB4-4B39-B8C5-729C6EA4957E}" type="parTrans" cxnId="{8DEAE661-1A60-4A3C-860C-AA5341FB9C04}">
      <dgm:prSet/>
      <dgm:spPr/>
      <dgm:t>
        <a:bodyPr/>
        <a:lstStyle/>
        <a:p>
          <a:endParaRPr lang="es-ES"/>
        </a:p>
      </dgm:t>
    </dgm:pt>
    <dgm:pt modelId="{880A314F-6AE2-4FA9-8BA3-AD9F05EE519D}" type="sibTrans" cxnId="{8DEAE661-1A60-4A3C-860C-AA5341FB9C04}">
      <dgm:prSet/>
      <dgm:spPr/>
      <dgm:t>
        <a:bodyPr/>
        <a:lstStyle/>
        <a:p>
          <a:endParaRPr lang="es-ES"/>
        </a:p>
      </dgm:t>
    </dgm:pt>
    <dgm:pt modelId="{A5DF160C-733E-4FC4-B9E4-24D0C33B277E}">
      <dgm:prSet phldrT="[Texto]"/>
      <dgm:spPr/>
      <dgm:t>
        <a:bodyPr/>
        <a:lstStyle/>
        <a:p>
          <a:r>
            <a:rPr lang="es-ES" dirty="0" smtClean="0"/>
            <a:t>Articular y potenciar los ejes del modelo educativo </a:t>
          </a:r>
          <a:endParaRPr lang="es-ES" dirty="0"/>
        </a:p>
      </dgm:t>
    </dgm:pt>
    <dgm:pt modelId="{1BD561E3-2E29-4C99-BD6C-4DAFAEF4315E}" type="parTrans" cxnId="{A66D4A13-432D-4957-8CE5-DA86109F9E6E}">
      <dgm:prSet/>
      <dgm:spPr/>
      <dgm:t>
        <a:bodyPr/>
        <a:lstStyle/>
        <a:p>
          <a:endParaRPr lang="es-ES"/>
        </a:p>
      </dgm:t>
    </dgm:pt>
    <dgm:pt modelId="{E49DE98D-5935-4FD0-9E3E-B614B18BACFE}" type="sibTrans" cxnId="{A66D4A13-432D-4957-8CE5-DA86109F9E6E}">
      <dgm:prSet/>
      <dgm:spPr/>
      <dgm:t>
        <a:bodyPr/>
        <a:lstStyle/>
        <a:p>
          <a:endParaRPr lang="es-ES"/>
        </a:p>
      </dgm:t>
    </dgm:pt>
    <dgm:pt modelId="{03CAF47F-BB67-48F0-8FFC-AF0BEF8406C4}">
      <dgm:prSet phldrT="[Texto]"/>
      <dgm:spPr/>
      <dgm:t>
        <a:bodyPr/>
        <a:lstStyle/>
        <a:p>
          <a:r>
            <a:rPr lang="es-ES" dirty="0" smtClean="0"/>
            <a:t>Oficina de transversalidad 2018 </a:t>
          </a:r>
          <a:endParaRPr lang="es-ES" dirty="0"/>
        </a:p>
      </dgm:t>
    </dgm:pt>
    <dgm:pt modelId="{9AF4B25A-74ED-45EF-BDC4-6C596BF18AC6}" type="parTrans" cxnId="{5327A9FC-126A-4D07-BB2B-BBD02C7B6645}">
      <dgm:prSet/>
      <dgm:spPr/>
      <dgm:t>
        <a:bodyPr/>
        <a:lstStyle/>
        <a:p>
          <a:endParaRPr lang="es-ES"/>
        </a:p>
      </dgm:t>
    </dgm:pt>
    <dgm:pt modelId="{8CEDF1D5-A7D4-46E1-AA18-80641EF96701}" type="sibTrans" cxnId="{5327A9FC-126A-4D07-BB2B-BBD02C7B6645}">
      <dgm:prSet/>
      <dgm:spPr/>
      <dgm:t>
        <a:bodyPr/>
        <a:lstStyle/>
        <a:p>
          <a:endParaRPr lang="es-ES"/>
        </a:p>
      </dgm:t>
    </dgm:pt>
    <dgm:pt modelId="{9D089DA0-A924-4BA7-92A5-3A9E0BD396A5}">
      <dgm:prSet phldrT="[Texto]"/>
      <dgm:spPr/>
      <dgm:t>
        <a:bodyPr/>
        <a:lstStyle/>
        <a:p>
          <a:r>
            <a:rPr lang="es-ES" dirty="0" smtClean="0"/>
            <a:t>Oficina de Género y Sexualidades 2019</a:t>
          </a:r>
          <a:endParaRPr lang="es-ES" dirty="0"/>
        </a:p>
      </dgm:t>
    </dgm:pt>
    <dgm:pt modelId="{836EF8F6-9BAB-442C-8082-ADF7E7AC5581}" type="parTrans" cxnId="{106B4E5B-DCB7-48A4-B9A3-5FF267EDEC36}">
      <dgm:prSet/>
      <dgm:spPr/>
      <dgm:t>
        <a:bodyPr/>
        <a:lstStyle/>
        <a:p>
          <a:endParaRPr lang="es-ES"/>
        </a:p>
      </dgm:t>
    </dgm:pt>
    <dgm:pt modelId="{FE4D6643-2675-43B2-9FC4-E9B643428908}" type="sibTrans" cxnId="{106B4E5B-DCB7-48A4-B9A3-5FF267EDEC36}">
      <dgm:prSet/>
      <dgm:spPr/>
      <dgm:t>
        <a:bodyPr/>
        <a:lstStyle/>
        <a:p>
          <a:endParaRPr lang="es-ES"/>
        </a:p>
      </dgm:t>
    </dgm:pt>
    <dgm:pt modelId="{3077CB94-278D-4FA3-8135-E23AF99180A8}">
      <dgm:prSet/>
      <dgm:spPr/>
      <dgm:t>
        <a:bodyPr/>
        <a:lstStyle/>
        <a:p>
          <a:r>
            <a:rPr lang="es-ES" i="1" dirty="0" smtClean="0"/>
            <a:t>Protocolo de actuación contra el acoso sexual, acoso laboral de connotación sexual y discriminación arbitraria</a:t>
          </a:r>
          <a:endParaRPr lang="es-ES" dirty="0"/>
        </a:p>
      </dgm:t>
    </dgm:pt>
    <dgm:pt modelId="{DCDDAA19-870A-4DEA-839B-958BEC5B087E}" type="parTrans" cxnId="{6DDAFF0B-41E2-4293-A01B-75489456BD05}">
      <dgm:prSet/>
      <dgm:spPr/>
      <dgm:t>
        <a:bodyPr/>
        <a:lstStyle/>
        <a:p>
          <a:endParaRPr lang="es-ES"/>
        </a:p>
      </dgm:t>
    </dgm:pt>
    <dgm:pt modelId="{A9358000-528A-4EDC-A446-54EB6EDCBBB2}" type="sibTrans" cxnId="{6DDAFF0B-41E2-4293-A01B-75489456BD05}">
      <dgm:prSet/>
      <dgm:spPr/>
      <dgm:t>
        <a:bodyPr/>
        <a:lstStyle/>
        <a:p>
          <a:endParaRPr lang="es-ES"/>
        </a:p>
      </dgm:t>
    </dgm:pt>
    <dgm:pt modelId="{CAEE1E6B-72D9-4F99-8523-335058648A7F}">
      <dgm:prSet/>
      <dgm:spPr/>
      <dgm:t>
        <a:bodyPr/>
        <a:lstStyle/>
        <a:p>
          <a:r>
            <a:rPr lang="es-ES" dirty="0" smtClean="0"/>
            <a:t>Acuerdo mesa diálogo autoridades y estudiantes 2019</a:t>
          </a:r>
          <a:endParaRPr lang="es-ES" dirty="0"/>
        </a:p>
      </dgm:t>
    </dgm:pt>
    <dgm:pt modelId="{F32C1CEF-9DFE-45D1-A27C-91851EEAC3C1}" type="parTrans" cxnId="{2671939E-D253-4C34-A23F-36D27F1DD911}">
      <dgm:prSet/>
      <dgm:spPr/>
      <dgm:t>
        <a:bodyPr/>
        <a:lstStyle/>
        <a:p>
          <a:endParaRPr lang="es-ES"/>
        </a:p>
      </dgm:t>
    </dgm:pt>
    <dgm:pt modelId="{AE8EF425-26A5-44C3-952C-F2F6CF53D49E}" type="sibTrans" cxnId="{2671939E-D253-4C34-A23F-36D27F1DD911}">
      <dgm:prSet/>
      <dgm:spPr/>
      <dgm:t>
        <a:bodyPr/>
        <a:lstStyle/>
        <a:p>
          <a:endParaRPr lang="es-ES"/>
        </a:p>
      </dgm:t>
    </dgm:pt>
    <dgm:pt modelId="{1A63E158-CBAE-43A8-8430-D8F71AC4CB6E}">
      <dgm:prSet/>
      <dgm:spPr/>
      <dgm:t>
        <a:bodyPr/>
        <a:lstStyle/>
        <a:p>
          <a:r>
            <a:rPr lang="es-ES" dirty="0" smtClean="0"/>
            <a:t>Compromiso elaborar un Plan de Convivencia inclusivo, democrático y pacífica</a:t>
          </a:r>
          <a:endParaRPr lang="es-ES" dirty="0"/>
        </a:p>
      </dgm:t>
    </dgm:pt>
    <dgm:pt modelId="{88804C11-F0F6-4946-99AD-6C83A1570686}" type="parTrans" cxnId="{F8A280D1-4E93-42C0-8A27-BD331650549A}">
      <dgm:prSet/>
      <dgm:spPr/>
      <dgm:t>
        <a:bodyPr/>
        <a:lstStyle/>
        <a:p>
          <a:endParaRPr lang="es-ES"/>
        </a:p>
      </dgm:t>
    </dgm:pt>
    <dgm:pt modelId="{C9691C91-B4AA-4CB2-AECB-19B2DB0DB4E2}" type="sibTrans" cxnId="{F8A280D1-4E93-42C0-8A27-BD331650549A}">
      <dgm:prSet/>
      <dgm:spPr/>
      <dgm:t>
        <a:bodyPr/>
        <a:lstStyle/>
        <a:p>
          <a:endParaRPr lang="es-ES"/>
        </a:p>
      </dgm:t>
    </dgm:pt>
    <dgm:pt modelId="{B9F1C0BD-B5A5-4CBC-8DD6-5EE5ABDAB340}">
      <dgm:prSet phldrT="[Texto]"/>
      <dgm:spPr/>
      <dgm:t>
        <a:bodyPr/>
        <a:lstStyle/>
        <a:p>
          <a:r>
            <a:rPr lang="es-ES" dirty="0" smtClean="0"/>
            <a:t>Modelo Educativo 2016</a:t>
          </a:r>
          <a:endParaRPr lang="es-ES" dirty="0"/>
        </a:p>
      </dgm:t>
    </dgm:pt>
    <dgm:pt modelId="{D5343287-2ED5-43E1-983A-44F84E6491C4}" type="sibTrans" cxnId="{9883228B-C885-48B7-8216-81135177A861}">
      <dgm:prSet/>
      <dgm:spPr/>
      <dgm:t>
        <a:bodyPr/>
        <a:lstStyle/>
        <a:p>
          <a:endParaRPr lang="es-ES"/>
        </a:p>
      </dgm:t>
    </dgm:pt>
    <dgm:pt modelId="{6DFBC82A-461B-457E-9B84-CA7DA8598CA5}" type="parTrans" cxnId="{9883228B-C885-48B7-8216-81135177A861}">
      <dgm:prSet/>
      <dgm:spPr/>
      <dgm:t>
        <a:bodyPr/>
        <a:lstStyle/>
        <a:p>
          <a:endParaRPr lang="es-ES"/>
        </a:p>
      </dgm:t>
    </dgm:pt>
    <dgm:pt modelId="{0C501172-DE35-4690-81DE-BF5BB9F54858}" type="pres">
      <dgm:prSet presAssocID="{B4137D78-0702-45EF-B1F9-8EBC694EA4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EF8938-1D8F-42DB-A326-DF656F9A49F1}" type="pres">
      <dgm:prSet presAssocID="{B4137D78-0702-45EF-B1F9-8EBC694EA4F9}" presName="fgShape" presStyleLbl="fgShp" presStyleIdx="0" presStyleCnt="1"/>
      <dgm:spPr/>
    </dgm:pt>
    <dgm:pt modelId="{0035F530-B996-4FCD-BFB5-E3CC3A028346}" type="pres">
      <dgm:prSet presAssocID="{B4137D78-0702-45EF-B1F9-8EBC694EA4F9}" presName="linComp" presStyleCnt="0"/>
      <dgm:spPr/>
    </dgm:pt>
    <dgm:pt modelId="{98C6D1DC-FA0A-4013-9F51-44DC9776616D}" type="pres">
      <dgm:prSet presAssocID="{65CE7066-0F0D-47BB-902E-9F92A654C82F}" presName="compNode" presStyleCnt="0"/>
      <dgm:spPr/>
    </dgm:pt>
    <dgm:pt modelId="{17D10F34-ED6C-4E45-AC12-61D4B7559CEF}" type="pres">
      <dgm:prSet presAssocID="{65CE7066-0F0D-47BB-902E-9F92A654C82F}" presName="bkgdShape" presStyleLbl="node1" presStyleIdx="0" presStyleCnt="6"/>
      <dgm:spPr/>
      <dgm:t>
        <a:bodyPr/>
        <a:lstStyle/>
        <a:p>
          <a:endParaRPr lang="es-ES"/>
        </a:p>
      </dgm:t>
    </dgm:pt>
    <dgm:pt modelId="{FCEB94EB-BAB6-429B-AD59-D0471E7A7A64}" type="pres">
      <dgm:prSet presAssocID="{65CE7066-0F0D-47BB-902E-9F92A654C82F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C5F38-D239-4E36-9284-77362E516C88}" type="pres">
      <dgm:prSet presAssocID="{65CE7066-0F0D-47BB-902E-9F92A654C82F}" presName="invisiNode" presStyleLbl="node1" presStyleIdx="0" presStyleCnt="6"/>
      <dgm:spPr/>
    </dgm:pt>
    <dgm:pt modelId="{C98FA46E-36A2-4A3C-B257-9D3556587538}" type="pres">
      <dgm:prSet presAssocID="{65CE7066-0F0D-47BB-902E-9F92A654C82F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1B3AE99-3B56-49F4-9B2B-791909BA6989}" type="pres">
      <dgm:prSet presAssocID="{0F6D743B-7CF8-40EE-A223-B2702BBDD3F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3D6FE44-7467-49CF-AD3B-7E9F30046028}" type="pres">
      <dgm:prSet presAssocID="{B9F1C0BD-B5A5-4CBC-8DD6-5EE5ABDAB340}" presName="compNode" presStyleCnt="0"/>
      <dgm:spPr/>
    </dgm:pt>
    <dgm:pt modelId="{56E70810-8733-456B-8E95-00F4BE12DB1A}" type="pres">
      <dgm:prSet presAssocID="{B9F1C0BD-B5A5-4CBC-8DD6-5EE5ABDAB340}" presName="bkgdShape" presStyleLbl="node1" presStyleIdx="1" presStyleCnt="6"/>
      <dgm:spPr/>
      <dgm:t>
        <a:bodyPr/>
        <a:lstStyle/>
        <a:p>
          <a:endParaRPr lang="es-ES"/>
        </a:p>
      </dgm:t>
    </dgm:pt>
    <dgm:pt modelId="{62B6D590-CBCB-402A-8F64-89E7C8A8C146}" type="pres">
      <dgm:prSet presAssocID="{B9F1C0BD-B5A5-4CBC-8DD6-5EE5ABDAB340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1172FC-ADFC-431C-B3EF-D46E0C8251E2}" type="pres">
      <dgm:prSet presAssocID="{B9F1C0BD-B5A5-4CBC-8DD6-5EE5ABDAB340}" presName="invisiNode" presStyleLbl="node1" presStyleIdx="1" presStyleCnt="6"/>
      <dgm:spPr/>
    </dgm:pt>
    <dgm:pt modelId="{59EFC72D-B3CD-491E-BE60-02E6B8F7BC8E}" type="pres">
      <dgm:prSet presAssocID="{B9F1C0BD-B5A5-4CBC-8DD6-5EE5ABDAB340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2670EB-8410-4DD4-935D-B48C120C83C4}" type="pres">
      <dgm:prSet presAssocID="{D5343287-2ED5-43E1-983A-44F84E6491C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D69CFC9-7123-4E81-AFA0-1AEE4B031394}" type="pres">
      <dgm:prSet presAssocID="{C68B9E66-B0C2-4F46-940B-A2129F915A58}" presName="compNode" presStyleCnt="0"/>
      <dgm:spPr/>
    </dgm:pt>
    <dgm:pt modelId="{AD56E52D-D170-430B-AD51-0FD1C1201D83}" type="pres">
      <dgm:prSet presAssocID="{C68B9E66-B0C2-4F46-940B-A2129F915A58}" presName="bkgdShape" presStyleLbl="node1" presStyleIdx="2" presStyleCnt="6"/>
      <dgm:spPr/>
      <dgm:t>
        <a:bodyPr/>
        <a:lstStyle/>
        <a:p>
          <a:endParaRPr lang="es-ES"/>
        </a:p>
      </dgm:t>
    </dgm:pt>
    <dgm:pt modelId="{7F047BF2-8B18-4A9E-837B-92C5879287A9}" type="pres">
      <dgm:prSet presAssocID="{C68B9E66-B0C2-4F46-940B-A2129F915A58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0CE857-0EDA-4999-87BD-980B48F74FB2}" type="pres">
      <dgm:prSet presAssocID="{C68B9E66-B0C2-4F46-940B-A2129F915A58}" presName="invisiNode" presStyleLbl="node1" presStyleIdx="2" presStyleCnt="6"/>
      <dgm:spPr/>
    </dgm:pt>
    <dgm:pt modelId="{173B60D7-14E7-452F-82D0-A21DD963E636}" type="pres">
      <dgm:prSet presAssocID="{C68B9E66-B0C2-4F46-940B-A2129F915A58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67FCDB5-4FA0-40E2-AD0D-4F90D162B1CD}" type="pres">
      <dgm:prSet presAssocID="{35750CE4-4772-4B5E-BB11-DEF0DC82ED0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C038CB6-4B68-489F-A086-23EC2AAC23CE}" type="pres">
      <dgm:prSet presAssocID="{03CAF47F-BB67-48F0-8FFC-AF0BEF8406C4}" presName="compNode" presStyleCnt="0"/>
      <dgm:spPr/>
    </dgm:pt>
    <dgm:pt modelId="{4C73B3D3-BABD-423E-9F3E-6F7FE64D1F1C}" type="pres">
      <dgm:prSet presAssocID="{03CAF47F-BB67-48F0-8FFC-AF0BEF8406C4}" presName="bkgdShape" presStyleLbl="node1" presStyleIdx="3" presStyleCnt="6"/>
      <dgm:spPr/>
      <dgm:t>
        <a:bodyPr/>
        <a:lstStyle/>
        <a:p>
          <a:endParaRPr lang="es-ES"/>
        </a:p>
      </dgm:t>
    </dgm:pt>
    <dgm:pt modelId="{922A1875-1D1A-4FC4-AEDC-9C7DAF4DE6FE}" type="pres">
      <dgm:prSet presAssocID="{03CAF47F-BB67-48F0-8FFC-AF0BEF8406C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B96D4-164C-4491-A651-90C26D3D463E}" type="pres">
      <dgm:prSet presAssocID="{03CAF47F-BB67-48F0-8FFC-AF0BEF8406C4}" presName="invisiNode" presStyleLbl="node1" presStyleIdx="3" presStyleCnt="6"/>
      <dgm:spPr/>
    </dgm:pt>
    <dgm:pt modelId="{FD6FB053-04C9-4E15-BBFC-AFAD7BFC5EF2}" type="pres">
      <dgm:prSet presAssocID="{03CAF47F-BB67-48F0-8FFC-AF0BEF8406C4}" presName="imagNode" presStyleLbl="fgImgPlace1" presStyleIdx="3" presStyleCnt="6" custLinFactNeighborX="-1950" custLinFactNeighborY="-487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777B8BB-B5C8-464D-9943-51D25CC241ED}" type="pres">
      <dgm:prSet presAssocID="{8CEDF1D5-A7D4-46E1-AA18-80641EF9670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F85F942-A0A2-4C53-8F49-764673B37BE7}" type="pres">
      <dgm:prSet presAssocID="{9D089DA0-A924-4BA7-92A5-3A9E0BD396A5}" presName="compNode" presStyleCnt="0"/>
      <dgm:spPr/>
    </dgm:pt>
    <dgm:pt modelId="{19FB6458-C7A7-4E47-8147-B60093F29472}" type="pres">
      <dgm:prSet presAssocID="{9D089DA0-A924-4BA7-92A5-3A9E0BD396A5}" presName="bkgdShape" presStyleLbl="node1" presStyleIdx="4" presStyleCnt="6"/>
      <dgm:spPr/>
      <dgm:t>
        <a:bodyPr/>
        <a:lstStyle/>
        <a:p>
          <a:endParaRPr lang="es-ES"/>
        </a:p>
      </dgm:t>
    </dgm:pt>
    <dgm:pt modelId="{C00F7D45-DD83-461D-BB1B-0D4351D6134C}" type="pres">
      <dgm:prSet presAssocID="{9D089DA0-A924-4BA7-92A5-3A9E0BD396A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F7CFB4-82B7-4BBD-A0CB-608D5B027C70}" type="pres">
      <dgm:prSet presAssocID="{9D089DA0-A924-4BA7-92A5-3A9E0BD396A5}" presName="invisiNode" presStyleLbl="node1" presStyleIdx="4" presStyleCnt="6"/>
      <dgm:spPr/>
    </dgm:pt>
    <dgm:pt modelId="{CFC22880-81B4-4C37-AE7A-51AD8D10A3DB}" type="pres">
      <dgm:prSet presAssocID="{9D089DA0-A924-4BA7-92A5-3A9E0BD396A5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56C59E6-9B60-4995-BB4F-BCD2334E93D1}" type="pres">
      <dgm:prSet presAssocID="{FE4D6643-2675-43B2-9FC4-E9B64342890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2E45034-426F-496A-80E5-98301F8A8406}" type="pres">
      <dgm:prSet presAssocID="{CAEE1E6B-72D9-4F99-8523-335058648A7F}" presName="compNode" presStyleCnt="0"/>
      <dgm:spPr/>
    </dgm:pt>
    <dgm:pt modelId="{A60318B2-7F24-4AB6-A796-C3343C99D9C7}" type="pres">
      <dgm:prSet presAssocID="{CAEE1E6B-72D9-4F99-8523-335058648A7F}" presName="bkgdShape" presStyleLbl="node1" presStyleIdx="5" presStyleCnt="6"/>
      <dgm:spPr/>
      <dgm:t>
        <a:bodyPr/>
        <a:lstStyle/>
        <a:p>
          <a:endParaRPr lang="es-ES"/>
        </a:p>
      </dgm:t>
    </dgm:pt>
    <dgm:pt modelId="{5E058442-B30F-469A-83D6-74781F2F09C6}" type="pres">
      <dgm:prSet presAssocID="{CAEE1E6B-72D9-4F99-8523-335058648A7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E241F6-0507-40B1-82A1-D95F7E3D00CE}" type="pres">
      <dgm:prSet presAssocID="{CAEE1E6B-72D9-4F99-8523-335058648A7F}" presName="invisiNode" presStyleLbl="node1" presStyleIdx="5" presStyleCnt="6"/>
      <dgm:spPr/>
    </dgm:pt>
    <dgm:pt modelId="{59BED3BA-475C-49D8-95E7-7AE9CE6C8472}" type="pres">
      <dgm:prSet presAssocID="{CAEE1E6B-72D9-4F99-8523-335058648A7F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106B4E5B-DCB7-48A4-B9A3-5FF267EDEC36}" srcId="{B4137D78-0702-45EF-B1F9-8EBC694EA4F9}" destId="{9D089DA0-A924-4BA7-92A5-3A9E0BD396A5}" srcOrd="4" destOrd="0" parTransId="{836EF8F6-9BAB-442C-8082-ADF7E7AC5581}" sibTransId="{FE4D6643-2675-43B2-9FC4-E9B643428908}"/>
    <dgm:cxn modelId="{81520F87-4234-4F1B-ABB4-CFE88191B731}" type="presOf" srcId="{3077CB94-278D-4FA3-8135-E23AF99180A8}" destId="{19FB6458-C7A7-4E47-8147-B60093F29472}" srcOrd="0" destOrd="1" presId="urn:microsoft.com/office/officeart/2005/8/layout/hList7"/>
    <dgm:cxn modelId="{5104F257-F799-4D72-BC99-32D70AA70CA9}" type="presOf" srcId="{3077CB94-278D-4FA3-8135-E23AF99180A8}" destId="{C00F7D45-DD83-461D-BB1B-0D4351D6134C}" srcOrd="1" destOrd="1" presId="urn:microsoft.com/office/officeart/2005/8/layout/hList7"/>
    <dgm:cxn modelId="{D936EF54-D14E-4EDF-B973-F263943D83D7}" type="presOf" srcId="{A5DF160C-733E-4FC4-B9E4-24D0C33B277E}" destId="{4C73B3D3-BABD-423E-9F3E-6F7FE64D1F1C}" srcOrd="0" destOrd="1" presId="urn:microsoft.com/office/officeart/2005/8/layout/hList7"/>
    <dgm:cxn modelId="{498FCF92-9B6A-41E2-B03A-0461EB2260C4}" type="presOf" srcId="{0F6D743B-7CF8-40EE-A223-B2702BBDD3FE}" destId="{81B3AE99-3B56-49F4-9B2B-791909BA6989}" srcOrd="0" destOrd="0" presId="urn:microsoft.com/office/officeart/2005/8/layout/hList7"/>
    <dgm:cxn modelId="{791F5853-0791-40C3-BCA2-E7A2DFADF103}" type="presOf" srcId="{652412EF-727E-44D0-92E4-4B9F5965A8C3}" destId="{17D10F34-ED6C-4E45-AC12-61D4B7559CEF}" srcOrd="0" destOrd="2" presId="urn:microsoft.com/office/officeart/2005/8/layout/hList7"/>
    <dgm:cxn modelId="{557F1CA9-458A-4721-8F57-8CD3F5AC53BB}" type="presOf" srcId="{1A63E158-CBAE-43A8-8430-D8F71AC4CB6E}" destId="{5E058442-B30F-469A-83D6-74781F2F09C6}" srcOrd="1" destOrd="1" presId="urn:microsoft.com/office/officeart/2005/8/layout/hList7"/>
    <dgm:cxn modelId="{35DFB002-B0B9-46F7-B52F-6631B6EB14F7}" type="presOf" srcId="{9D089DA0-A924-4BA7-92A5-3A9E0BD396A5}" destId="{C00F7D45-DD83-461D-BB1B-0D4351D6134C}" srcOrd="1" destOrd="0" presId="urn:microsoft.com/office/officeart/2005/8/layout/hList7"/>
    <dgm:cxn modelId="{EF415F0C-BB6F-40DA-8859-239B22C94585}" srcId="{B9F1C0BD-B5A5-4CBC-8DD6-5EE5ABDAB340}" destId="{A51D1D4B-6FBE-44CF-BB87-6F284F1CDC7E}" srcOrd="0" destOrd="0" parTransId="{01F5B308-23E7-4A1E-845F-940F19C65F30}" sibTransId="{B5997EC3-46B3-46DC-B78B-455E18C6EC1A}"/>
    <dgm:cxn modelId="{4AB148A9-08E9-44FE-B243-54D3DDE639EE}" srcId="{65CE7066-0F0D-47BB-902E-9F92A654C82F}" destId="{652412EF-727E-44D0-92E4-4B9F5965A8C3}" srcOrd="1" destOrd="0" parTransId="{1B678388-BD44-4899-A11D-0E4CC24CA708}" sibTransId="{A6E0891D-97AD-409F-9971-9D035D752261}"/>
    <dgm:cxn modelId="{BFAE968D-EEBA-49D9-975A-3AF62E28CCEB}" type="presOf" srcId="{D5343287-2ED5-43E1-983A-44F84E6491C4}" destId="{302670EB-8410-4DD4-935D-B48C120C83C4}" srcOrd="0" destOrd="0" presId="urn:microsoft.com/office/officeart/2005/8/layout/hList7"/>
    <dgm:cxn modelId="{B200B71F-D929-4E99-B438-F139B1DE4A05}" type="presOf" srcId="{B4137D78-0702-45EF-B1F9-8EBC694EA4F9}" destId="{0C501172-DE35-4690-81DE-BF5BB9F54858}" srcOrd="0" destOrd="0" presId="urn:microsoft.com/office/officeart/2005/8/layout/hList7"/>
    <dgm:cxn modelId="{E49180C9-C373-43A8-BE02-462CAA35E670}" type="presOf" srcId="{1A63E158-CBAE-43A8-8430-D8F71AC4CB6E}" destId="{A60318B2-7F24-4AB6-A796-C3343C99D9C7}" srcOrd="0" destOrd="1" presId="urn:microsoft.com/office/officeart/2005/8/layout/hList7"/>
    <dgm:cxn modelId="{D8036E5F-0417-43F6-83EF-35893B40FE6D}" srcId="{B4137D78-0702-45EF-B1F9-8EBC694EA4F9}" destId="{65CE7066-0F0D-47BB-902E-9F92A654C82F}" srcOrd="0" destOrd="0" parTransId="{DD909569-2C5B-4FB1-8E44-76877AFD6833}" sibTransId="{0F6D743B-7CF8-40EE-A223-B2702BBDD3FE}"/>
    <dgm:cxn modelId="{51555C42-5FEB-4ED2-AF3D-697885753F00}" srcId="{B4137D78-0702-45EF-B1F9-8EBC694EA4F9}" destId="{C68B9E66-B0C2-4F46-940B-A2129F915A58}" srcOrd="2" destOrd="0" parTransId="{33F03655-4AB5-40C7-BD35-D9422FEAB44A}" sibTransId="{35750CE4-4772-4B5E-BB11-DEF0DC82ED03}"/>
    <dgm:cxn modelId="{DCF90C15-39A7-4E85-83CC-F3187A8EF1F3}" type="presOf" srcId="{C68B9E66-B0C2-4F46-940B-A2129F915A58}" destId="{AD56E52D-D170-430B-AD51-0FD1C1201D83}" srcOrd="0" destOrd="0" presId="urn:microsoft.com/office/officeart/2005/8/layout/hList7"/>
    <dgm:cxn modelId="{B5559DDC-E068-4DE4-9A03-95ADF2F4BC7C}" type="presOf" srcId="{8CEDF1D5-A7D4-46E1-AA18-80641EF96701}" destId="{1777B8BB-B5C8-464D-9943-51D25CC241ED}" srcOrd="0" destOrd="0" presId="urn:microsoft.com/office/officeart/2005/8/layout/hList7"/>
    <dgm:cxn modelId="{A66D4A13-432D-4957-8CE5-DA86109F9E6E}" srcId="{03CAF47F-BB67-48F0-8FFC-AF0BEF8406C4}" destId="{A5DF160C-733E-4FC4-B9E4-24D0C33B277E}" srcOrd="0" destOrd="0" parTransId="{1BD561E3-2E29-4C99-BD6C-4DAFAEF4315E}" sibTransId="{E49DE98D-5935-4FD0-9E3E-B614B18BACFE}"/>
    <dgm:cxn modelId="{FD0AD6A9-AB73-4B3E-B8D0-279514CDD4CF}" type="presOf" srcId="{65CE7066-0F0D-47BB-902E-9F92A654C82F}" destId="{17D10F34-ED6C-4E45-AC12-61D4B7559CEF}" srcOrd="0" destOrd="0" presId="urn:microsoft.com/office/officeart/2005/8/layout/hList7"/>
    <dgm:cxn modelId="{56BE41F7-6F44-4558-9798-6C6FF0707911}" type="presOf" srcId="{B9F1C0BD-B5A5-4CBC-8DD6-5EE5ABDAB340}" destId="{56E70810-8733-456B-8E95-00F4BE12DB1A}" srcOrd="0" destOrd="0" presId="urn:microsoft.com/office/officeart/2005/8/layout/hList7"/>
    <dgm:cxn modelId="{75C79BCA-72C8-4BFE-B297-0D626B9C4521}" type="presOf" srcId="{A51D1D4B-6FBE-44CF-BB87-6F284F1CDC7E}" destId="{62B6D590-CBCB-402A-8F64-89E7C8A8C146}" srcOrd="1" destOrd="1" presId="urn:microsoft.com/office/officeart/2005/8/layout/hList7"/>
    <dgm:cxn modelId="{9413EE71-F9F2-43AE-A84F-4DBB8A7792AF}" type="presOf" srcId="{9D089DA0-A924-4BA7-92A5-3A9E0BD396A5}" destId="{19FB6458-C7A7-4E47-8147-B60093F29472}" srcOrd="0" destOrd="0" presId="urn:microsoft.com/office/officeart/2005/8/layout/hList7"/>
    <dgm:cxn modelId="{12AC579A-12BD-4FB4-A31F-6F5340A4EE9D}" srcId="{65CE7066-0F0D-47BB-902E-9F92A654C82F}" destId="{69D62E5B-2E12-4636-B92E-4C4CDF071493}" srcOrd="0" destOrd="0" parTransId="{4262CE60-7932-45B6-BA59-68EA9D581301}" sibTransId="{710EC4C0-F96F-4FC0-A3E8-F85107C9E4B8}"/>
    <dgm:cxn modelId="{A6C6A023-813E-43AE-8E3D-85E41983752A}" type="presOf" srcId="{B9F1C0BD-B5A5-4CBC-8DD6-5EE5ABDAB340}" destId="{62B6D590-CBCB-402A-8F64-89E7C8A8C146}" srcOrd="1" destOrd="0" presId="urn:microsoft.com/office/officeart/2005/8/layout/hList7"/>
    <dgm:cxn modelId="{F3FD73AD-9CFC-4ABC-B60D-279F9D0C5B10}" type="presOf" srcId="{5ACC5351-4DB6-4300-8A62-C4D49433A206}" destId="{7F047BF2-8B18-4A9E-837B-92C5879287A9}" srcOrd="1" destOrd="1" presId="urn:microsoft.com/office/officeart/2005/8/layout/hList7"/>
    <dgm:cxn modelId="{78FE55A2-1D1D-4D07-A1E1-E6F271A3DD6E}" type="presOf" srcId="{FE4D6643-2675-43B2-9FC4-E9B643428908}" destId="{C56C59E6-9B60-4995-BB4F-BCD2334E93D1}" srcOrd="0" destOrd="0" presId="urn:microsoft.com/office/officeart/2005/8/layout/hList7"/>
    <dgm:cxn modelId="{2671939E-D253-4C34-A23F-36D27F1DD911}" srcId="{B4137D78-0702-45EF-B1F9-8EBC694EA4F9}" destId="{CAEE1E6B-72D9-4F99-8523-335058648A7F}" srcOrd="5" destOrd="0" parTransId="{F32C1CEF-9DFE-45D1-A27C-91851EEAC3C1}" sibTransId="{AE8EF425-26A5-44C3-952C-F2F6CF53D49E}"/>
    <dgm:cxn modelId="{BC769327-EAD7-4614-80A3-068E896046D5}" type="presOf" srcId="{69D62E5B-2E12-4636-B92E-4C4CDF071493}" destId="{17D10F34-ED6C-4E45-AC12-61D4B7559CEF}" srcOrd="0" destOrd="1" presId="urn:microsoft.com/office/officeart/2005/8/layout/hList7"/>
    <dgm:cxn modelId="{99AAA3EF-D9AE-4B3B-B0E1-88EC8430F5F2}" type="presOf" srcId="{A51D1D4B-6FBE-44CF-BB87-6F284F1CDC7E}" destId="{56E70810-8733-456B-8E95-00F4BE12DB1A}" srcOrd="0" destOrd="1" presId="urn:microsoft.com/office/officeart/2005/8/layout/hList7"/>
    <dgm:cxn modelId="{77BD596F-392B-4D4E-8971-262C5292CCBB}" type="presOf" srcId="{03CAF47F-BB67-48F0-8FFC-AF0BEF8406C4}" destId="{922A1875-1D1A-4FC4-AEDC-9C7DAF4DE6FE}" srcOrd="1" destOrd="0" presId="urn:microsoft.com/office/officeart/2005/8/layout/hList7"/>
    <dgm:cxn modelId="{5327A9FC-126A-4D07-BB2B-BBD02C7B6645}" srcId="{B4137D78-0702-45EF-B1F9-8EBC694EA4F9}" destId="{03CAF47F-BB67-48F0-8FFC-AF0BEF8406C4}" srcOrd="3" destOrd="0" parTransId="{9AF4B25A-74ED-45EF-BDC4-6C596BF18AC6}" sibTransId="{8CEDF1D5-A7D4-46E1-AA18-80641EF96701}"/>
    <dgm:cxn modelId="{7B10AB8D-3EBF-4D8B-8BCE-113FC8E6D021}" type="presOf" srcId="{A5DF160C-733E-4FC4-B9E4-24D0C33B277E}" destId="{922A1875-1D1A-4FC4-AEDC-9C7DAF4DE6FE}" srcOrd="1" destOrd="1" presId="urn:microsoft.com/office/officeart/2005/8/layout/hList7"/>
    <dgm:cxn modelId="{AB0B3C3F-6EF9-4DE1-9D49-CE915748DB69}" type="presOf" srcId="{69D62E5B-2E12-4636-B92E-4C4CDF071493}" destId="{FCEB94EB-BAB6-429B-AD59-D0471E7A7A64}" srcOrd="1" destOrd="1" presId="urn:microsoft.com/office/officeart/2005/8/layout/hList7"/>
    <dgm:cxn modelId="{9883228B-C885-48B7-8216-81135177A861}" srcId="{B4137D78-0702-45EF-B1F9-8EBC694EA4F9}" destId="{B9F1C0BD-B5A5-4CBC-8DD6-5EE5ABDAB340}" srcOrd="1" destOrd="0" parTransId="{6DFBC82A-461B-457E-9B84-CA7DA8598CA5}" sibTransId="{D5343287-2ED5-43E1-983A-44F84E6491C4}"/>
    <dgm:cxn modelId="{D735CF95-ED20-4B32-A83B-1172D1F84D34}" type="presOf" srcId="{CAEE1E6B-72D9-4F99-8523-335058648A7F}" destId="{A60318B2-7F24-4AB6-A796-C3343C99D9C7}" srcOrd="0" destOrd="0" presId="urn:microsoft.com/office/officeart/2005/8/layout/hList7"/>
    <dgm:cxn modelId="{E5E88915-FB2B-4BAE-B79A-98E839AF4492}" type="presOf" srcId="{65CE7066-0F0D-47BB-902E-9F92A654C82F}" destId="{FCEB94EB-BAB6-429B-AD59-D0471E7A7A64}" srcOrd="1" destOrd="0" presId="urn:microsoft.com/office/officeart/2005/8/layout/hList7"/>
    <dgm:cxn modelId="{8DEAE661-1A60-4A3C-860C-AA5341FB9C04}" srcId="{C68B9E66-B0C2-4F46-940B-A2129F915A58}" destId="{5ACC5351-4DB6-4300-8A62-C4D49433A206}" srcOrd="0" destOrd="0" parTransId="{BA8E41A5-ECB4-4B39-B8C5-729C6EA4957E}" sibTransId="{880A314F-6AE2-4FA9-8BA3-AD9F05EE519D}"/>
    <dgm:cxn modelId="{F8A280D1-4E93-42C0-8A27-BD331650549A}" srcId="{CAEE1E6B-72D9-4F99-8523-335058648A7F}" destId="{1A63E158-CBAE-43A8-8430-D8F71AC4CB6E}" srcOrd="0" destOrd="0" parTransId="{88804C11-F0F6-4946-99AD-6C83A1570686}" sibTransId="{C9691C91-B4AA-4CB2-AECB-19B2DB0DB4E2}"/>
    <dgm:cxn modelId="{83D0E938-6BDD-4152-9CE8-F68679BC67BB}" type="presOf" srcId="{03CAF47F-BB67-48F0-8FFC-AF0BEF8406C4}" destId="{4C73B3D3-BABD-423E-9F3E-6F7FE64D1F1C}" srcOrd="0" destOrd="0" presId="urn:microsoft.com/office/officeart/2005/8/layout/hList7"/>
    <dgm:cxn modelId="{B3F0A2E2-BDBF-4EB8-9EC0-B8EB23AFF13F}" type="presOf" srcId="{652412EF-727E-44D0-92E4-4B9F5965A8C3}" destId="{FCEB94EB-BAB6-429B-AD59-D0471E7A7A64}" srcOrd="1" destOrd="2" presId="urn:microsoft.com/office/officeart/2005/8/layout/hList7"/>
    <dgm:cxn modelId="{6DDAFF0B-41E2-4293-A01B-75489456BD05}" srcId="{9D089DA0-A924-4BA7-92A5-3A9E0BD396A5}" destId="{3077CB94-278D-4FA3-8135-E23AF99180A8}" srcOrd="0" destOrd="0" parTransId="{DCDDAA19-870A-4DEA-839B-958BEC5B087E}" sibTransId="{A9358000-528A-4EDC-A446-54EB6EDCBBB2}"/>
    <dgm:cxn modelId="{9398BE73-83C4-4B63-A6AD-3A3409B2AFEB}" type="presOf" srcId="{35750CE4-4772-4B5E-BB11-DEF0DC82ED03}" destId="{667FCDB5-4FA0-40E2-AD0D-4F90D162B1CD}" srcOrd="0" destOrd="0" presId="urn:microsoft.com/office/officeart/2005/8/layout/hList7"/>
    <dgm:cxn modelId="{8D1F8336-5A5A-41A9-8F64-DBEB2C34A043}" type="presOf" srcId="{5ACC5351-4DB6-4300-8A62-C4D49433A206}" destId="{AD56E52D-D170-430B-AD51-0FD1C1201D83}" srcOrd="0" destOrd="1" presId="urn:microsoft.com/office/officeart/2005/8/layout/hList7"/>
    <dgm:cxn modelId="{6E4322C5-ABD3-4513-A776-FC010D8D667B}" type="presOf" srcId="{CAEE1E6B-72D9-4F99-8523-335058648A7F}" destId="{5E058442-B30F-469A-83D6-74781F2F09C6}" srcOrd="1" destOrd="0" presId="urn:microsoft.com/office/officeart/2005/8/layout/hList7"/>
    <dgm:cxn modelId="{EC3421B8-5484-4BE9-BA16-CD670D240DE1}" type="presOf" srcId="{C68B9E66-B0C2-4F46-940B-A2129F915A58}" destId="{7F047BF2-8B18-4A9E-837B-92C5879287A9}" srcOrd="1" destOrd="0" presId="urn:microsoft.com/office/officeart/2005/8/layout/hList7"/>
    <dgm:cxn modelId="{5CC96945-598D-4BF5-AE66-0150AAA3E9C8}" type="presParOf" srcId="{0C501172-DE35-4690-81DE-BF5BB9F54858}" destId="{C4EF8938-1D8F-42DB-A326-DF656F9A49F1}" srcOrd="0" destOrd="0" presId="urn:microsoft.com/office/officeart/2005/8/layout/hList7"/>
    <dgm:cxn modelId="{616730C2-EE83-47EA-935F-C5CCE9E87B0B}" type="presParOf" srcId="{0C501172-DE35-4690-81DE-BF5BB9F54858}" destId="{0035F530-B996-4FCD-BFB5-E3CC3A028346}" srcOrd="1" destOrd="0" presId="urn:microsoft.com/office/officeart/2005/8/layout/hList7"/>
    <dgm:cxn modelId="{C7E9F864-9EE8-49FF-85D1-C793C02E311A}" type="presParOf" srcId="{0035F530-B996-4FCD-BFB5-E3CC3A028346}" destId="{98C6D1DC-FA0A-4013-9F51-44DC9776616D}" srcOrd="0" destOrd="0" presId="urn:microsoft.com/office/officeart/2005/8/layout/hList7"/>
    <dgm:cxn modelId="{BC93E0EE-DB18-4BDA-B480-5A27A7B32A90}" type="presParOf" srcId="{98C6D1DC-FA0A-4013-9F51-44DC9776616D}" destId="{17D10F34-ED6C-4E45-AC12-61D4B7559CEF}" srcOrd="0" destOrd="0" presId="urn:microsoft.com/office/officeart/2005/8/layout/hList7"/>
    <dgm:cxn modelId="{E3210266-3A1D-4ACB-AC51-3BB1C104C62A}" type="presParOf" srcId="{98C6D1DC-FA0A-4013-9F51-44DC9776616D}" destId="{FCEB94EB-BAB6-429B-AD59-D0471E7A7A64}" srcOrd="1" destOrd="0" presId="urn:microsoft.com/office/officeart/2005/8/layout/hList7"/>
    <dgm:cxn modelId="{9E79B205-B88A-493D-B91F-FE2B2AF640A5}" type="presParOf" srcId="{98C6D1DC-FA0A-4013-9F51-44DC9776616D}" destId="{5B5C5F38-D239-4E36-9284-77362E516C88}" srcOrd="2" destOrd="0" presId="urn:microsoft.com/office/officeart/2005/8/layout/hList7"/>
    <dgm:cxn modelId="{8A5C0892-745A-4C29-BD55-1B545096ED9C}" type="presParOf" srcId="{98C6D1DC-FA0A-4013-9F51-44DC9776616D}" destId="{C98FA46E-36A2-4A3C-B257-9D3556587538}" srcOrd="3" destOrd="0" presId="urn:microsoft.com/office/officeart/2005/8/layout/hList7"/>
    <dgm:cxn modelId="{0D089A6A-E94B-40BC-9B56-A00DA5E0801C}" type="presParOf" srcId="{0035F530-B996-4FCD-BFB5-E3CC3A028346}" destId="{81B3AE99-3B56-49F4-9B2B-791909BA6989}" srcOrd="1" destOrd="0" presId="urn:microsoft.com/office/officeart/2005/8/layout/hList7"/>
    <dgm:cxn modelId="{B04B5BAD-4192-45FE-9F4C-74E4A72ED6F0}" type="presParOf" srcId="{0035F530-B996-4FCD-BFB5-E3CC3A028346}" destId="{93D6FE44-7467-49CF-AD3B-7E9F30046028}" srcOrd="2" destOrd="0" presId="urn:microsoft.com/office/officeart/2005/8/layout/hList7"/>
    <dgm:cxn modelId="{325D21C0-99D0-4A33-8254-F5C0BE0F67BA}" type="presParOf" srcId="{93D6FE44-7467-49CF-AD3B-7E9F30046028}" destId="{56E70810-8733-456B-8E95-00F4BE12DB1A}" srcOrd="0" destOrd="0" presId="urn:microsoft.com/office/officeart/2005/8/layout/hList7"/>
    <dgm:cxn modelId="{37F6237D-D1DE-415F-AFAC-454AAB831A86}" type="presParOf" srcId="{93D6FE44-7467-49CF-AD3B-7E9F30046028}" destId="{62B6D590-CBCB-402A-8F64-89E7C8A8C146}" srcOrd="1" destOrd="0" presId="urn:microsoft.com/office/officeart/2005/8/layout/hList7"/>
    <dgm:cxn modelId="{DB65D8F5-97A9-4A4D-B423-FF7B5B329A0B}" type="presParOf" srcId="{93D6FE44-7467-49CF-AD3B-7E9F30046028}" destId="{061172FC-ADFC-431C-B3EF-D46E0C8251E2}" srcOrd="2" destOrd="0" presId="urn:microsoft.com/office/officeart/2005/8/layout/hList7"/>
    <dgm:cxn modelId="{11EF47C5-95F8-4487-AF80-0C0560B0CA86}" type="presParOf" srcId="{93D6FE44-7467-49CF-AD3B-7E9F30046028}" destId="{59EFC72D-B3CD-491E-BE60-02E6B8F7BC8E}" srcOrd="3" destOrd="0" presId="urn:microsoft.com/office/officeart/2005/8/layout/hList7"/>
    <dgm:cxn modelId="{36A43862-C6DC-4AE8-9E0F-0CD2D1E87768}" type="presParOf" srcId="{0035F530-B996-4FCD-BFB5-E3CC3A028346}" destId="{302670EB-8410-4DD4-935D-B48C120C83C4}" srcOrd="3" destOrd="0" presId="urn:microsoft.com/office/officeart/2005/8/layout/hList7"/>
    <dgm:cxn modelId="{DE8CFDF8-C15C-423F-811B-29AD5568BC46}" type="presParOf" srcId="{0035F530-B996-4FCD-BFB5-E3CC3A028346}" destId="{6D69CFC9-7123-4E81-AFA0-1AEE4B031394}" srcOrd="4" destOrd="0" presId="urn:microsoft.com/office/officeart/2005/8/layout/hList7"/>
    <dgm:cxn modelId="{191D8AA3-7B51-43CD-B701-07C6D6DA05E5}" type="presParOf" srcId="{6D69CFC9-7123-4E81-AFA0-1AEE4B031394}" destId="{AD56E52D-D170-430B-AD51-0FD1C1201D83}" srcOrd="0" destOrd="0" presId="urn:microsoft.com/office/officeart/2005/8/layout/hList7"/>
    <dgm:cxn modelId="{05F6D3D6-2231-4479-B585-A7F87CB474A8}" type="presParOf" srcId="{6D69CFC9-7123-4E81-AFA0-1AEE4B031394}" destId="{7F047BF2-8B18-4A9E-837B-92C5879287A9}" srcOrd="1" destOrd="0" presId="urn:microsoft.com/office/officeart/2005/8/layout/hList7"/>
    <dgm:cxn modelId="{DCE39F1E-C0A8-4E9F-87EB-20452E7835A3}" type="presParOf" srcId="{6D69CFC9-7123-4E81-AFA0-1AEE4B031394}" destId="{9F0CE857-0EDA-4999-87BD-980B48F74FB2}" srcOrd="2" destOrd="0" presId="urn:microsoft.com/office/officeart/2005/8/layout/hList7"/>
    <dgm:cxn modelId="{B3DFE9CB-0824-4D1F-A5F7-02C2701B9E5B}" type="presParOf" srcId="{6D69CFC9-7123-4E81-AFA0-1AEE4B031394}" destId="{173B60D7-14E7-452F-82D0-A21DD963E636}" srcOrd="3" destOrd="0" presId="urn:microsoft.com/office/officeart/2005/8/layout/hList7"/>
    <dgm:cxn modelId="{78D32709-D01A-406E-9E64-1B2166BB5DD5}" type="presParOf" srcId="{0035F530-B996-4FCD-BFB5-E3CC3A028346}" destId="{667FCDB5-4FA0-40E2-AD0D-4F90D162B1CD}" srcOrd="5" destOrd="0" presId="urn:microsoft.com/office/officeart/2005/8/layout/hList7"/>
    <dgm:cxn modelId="{ED3FC2E2-8381-42C9-BEB5-25C05C6FF504}" type="presParOf" srcId="{0035F530-B996-4FCD-BFB5-E3CC3A028346}" destId="{AC038CB6-4B68-489F-A086-23EC2AAC23CE}" srcOrd="6" destOrd="0" presId="urn:microsoft.com/office/officeart/2005/8/layout/hList7"/>
    <dgm:cxn modelId="{5BCB8556-A1CA-4BDD-9F35-516A0992CE15}" type="presParOf" srcId="{AC038CB6-4B68-489F-A086-23EC2AAC23CE}" destId="{4C73B3D3-BABD-423E-9F3E-6F7FE64D1F1C}" srcOrd="0" destOrd="0" presId="urn:microsoft.com/office/officeart/2005/8/layout/hList7"/>
    <dgm:cxn modelId="{876EBCD0-9DC9-4307-AC64-FE61B395CB87}" type="presParOf" srcId="{AC038CB6-4B68-489F-A086-23EC2AAC23CE}" destId="{922A1875-1D1A-4FC4-AEDC-9C7DAF4DE6FE}" srcOrd="1" destOrd="0" presId="urn:microsoft.com/office/officeart/2005/8/layout/hList7"/>
    <dgm:cxn modelId="{6F2F9E6B-5DDC-4EEF-BCC3-54A2BB424FB4}" type="presParOf" srcId="{AC038CB6-4B68-489F-A086-23EC2AAC23CE}" destId="{8BFB96D4-164C-4491-A651-90C26D3D463E}" srcOrd="2" destOrd="0" presId="urn:microsoft.com/office/officeart/2005/8/layout/hList7"/>
    <dgm:cxn modelId="{126BBD58-C614-4E85-AFEF-6ADE947B4BE6}" type="presParOf" srcId="{AC038CB6-4B68-489F-A086-23EC2AAC23CE}" destId="{FD6FB053-04C9-4E15-BBFC-AFAD7BFC5EF2}" srcOrd="3" destOrd="0" presId="urn:microsoft.com/office/officeart/2005/8/layout/hList7"/>
    <dgm:cxn modelId="{820D68E3-3E57-4136-83A0-32340F15C255}" type="presParOf" srcId="{0035F530-B996-4FCD-BFB5-E3CC3A028346}" destId="{1777B8BB-B5C8-464D-9943-51D25CC241ED}" srcOrd="7" destOrd="0" presId="urn:microsoft.com/office/officeart/2005/8/layout/hList7"/>
    <dgm:cxn modelId="{54974B43-78D1-40BE-BA13-1130308538FD}" type="presParOf" srcId="{0035F530-B996-4FCD-BFB5-E3CC3A028346}" destId="{6F85F942-A0A2-4C53-8F49-764673B37BE7}" srcOrd="8" destOrd="0" presId="urn:microsoft.com/office/officeart/2005/8/layout/hList7"/>
    <dgm:cxn modelId="{EAC01C86-5C2C-4EB4-BC5B-1D0B7621A5F4}" type="presParOf" srcId="{6F85F942-A0A2-4C53-8F49-764673B37BE7}" destId="{19FB6458-C7A7-4E47-8147-B60093F29472}" srcOrd="0" destOrd="0" presId="urn:microsoft.com/office/officeart/2005/8/layout/hList7"/>
    <dgm:cxn modelId="{573A5AB3-0729-4075-A531-2E62AB4887E0}" type="presParOf" srcId="{6F85F942-A0A2-4C53-8F49-764673B37BE7}" destId="{C00F7D45-DD83-461D-BB1B-0D4351D6134C}" srcOrd="1" destOrd="0" presId="urn:microsoft.com/office/officeart/2005/8/layout/hList7"/>
    <dgm:cxn modelId="{6BB80224-8B6A-44EF-A578-2863C9F9A884}" type="presParOf" srcId="{6F85F942-A0A2-4C53-8F49-764673B37BE7}" destId="{22F7CFB4-82B7-4BBD-A0CB-608D5B027C70}" srcOrd="2" destOrd="0" presId="urn:microsoft.com/office/officeart/2005/8/layout/hList7"/>
    <dgm:cxn modelId="{981FCD10-17F4-4395-BC21-7E6DE29BEEE2}" type="presParOf" srcId="{6F85F942-A0A2-4C53-8F49-764673B37BE7}" destId="{CFC22880-81B4-4C37-AE7A-51AD8D10A3DB}" srcOrd="3" destOrd="0" presId="urn:microsoft.com/office/officeart/2005/8/layout/hList7"/>
    <dgm:cxn modelId="{5683D0A6-CC0C-4497-8610-883DC3F2615C}" type="presParOf" srcId="{0035F530-B996-4FCD-BFB5-E3CC3A028346}" destId="{C56C59E6-9B60-4995-BB4F-BCD2334E93D1}" srcOrd="9" destOrd="0" presId="urn:microsoft.com/office/officeart/2005/8/layout/hList7"/>
    <dgm:cxn modelId="{4FFD396B-8DA6-45C7-8B9B-B2363C68F215}" type="presParOf" srcId="{0035F530-B996-4FCD-BFB5-E3CC3A028346}" destId="{B2E45034-426F-496A-80E5-98301F8A8406}" srcOrd="10" destOrd="0" presId="urn:microsoft.com/office/officeart/2005/8/layout/hList7"/>
    <dgm:cxn modelId="{2C1D254A-FE94-4C51-8FB3-6A6FB64F150F}" type="presParOf" srcId="{B2E45034-426F-496A-80E5-98301F8A8406}" destId="{A60318B2-7F24-4AB6-A796-C3343C99D9C7}" srcOrd="0" destOrd="0" presId="urn:microsoft.com/office/officeart/2005/8/layout/hList7"/>
    <dgm:cxn modelId="{B83A9D5D-7ADB-4023-90F0-988B54591B69}" type="presParOf" srcId="{B2E45034-426F-496A-80E5-98301F8A8406}" destId="{5E058442-B30F-469A-83D6-74781F2F09C6}" srcOrd="1" destOrd="0" presId="urn:microsoft.com/office/officeart/2005/8/layout/hList7"/>
    <dgm:cxn modelId="{D331E2D0-9BB3-4CF9-8301-D7C6ED9AD925}" type="presParOf" srcId="{B2E45034-426F-496A-80E5-98301F8A8406}" destId="{93E241F6-0507-40B1-82A1-D95F7E3D00CE}" srcOrd="2" destOrd="0" presId="urn:microsoft.com/office/officeart/2005/8/layout/hList7"/>
    <dgm:cxn modelId="{9D6CD187-BE49-47D5-8B50-DBF0E7753DE0}" type="presParOf" srcId="{B2E45034-426F-496A-80E5-98301F8A8406}" destId="{59BED3BA-475C-49D8-95E7-7AE9CE6C84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5DDB3C-2200-4A07-9BB7-743278ADA50C}" type="doc">
      <dgm:prSet loTypeId="urn:microsoft.com/office/officeart/2005/8/layout/hList7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E3E8AD24-0CAA-4EF8-9B65-DD5EB131E3D3}">
      <dgm:prSet phldrT="[Texto]"/>
      <dgm:spPr/>
      <dgm:t>
        <a:bodyPr/>
        <a:lstStyle/>
        <a:p>
          <a:r>
            <a:rPr lang="es-ES" b="1" dirty="0" smtClean="0"/>
            <a:t>ACADÉMICOS:</a:t>
          </a:r>
        </a:p>
        <a:p>
          <a:r>
            <a:rPr lang="es-ES" b="1" dirty="0" smtClean="0"/>
            <a:t>Sobre-exigencia y la invasión del espacio privado más allá de la jornada laboral</a:t>
          </a:r>
        </a:p>
      </dgm:t>
    </dgm:pt>
    <dgm:pt modelId="{05D52D20-6033-47C5-BE9E-9D66F7A45D18}" type="parTrans" cxnId="{09699AC6-68E6-481C-B097-BA51A6285E1B}">
      <dgm:prSet/>
      <dgm:spPr/>
      <dgm:t>
        <a:bodyPr/>
        <a:lstStyle/>
        <a:p>
          <a:endParaRPr lang="es-ES"/>
        </a:p>
      </dgm:t>
    </dgm:pt>
    <dgm:pt modelId="{AEA79C58-3939-4C03-BDD7-F4434D441EB7}" type="sibTrans" cxnId="{09699AC6-68E6-481C-B097-BA51A6285E1B}">
      <dgm:prSet/>
      <dgm:spPr/>
      <dgm:t>
        <a:bodyPr/>
        <a:lstStyle/>
        <a:p>
          <a:endParaRPr lang="es-ES"/>
        </a:p>
      </dgm:t>
    </dgm:pt>
    <dgm:pt modelId="{D4AC342A-B9EC-44FF-A494-4B80193ECBE5}">
      <dgm:prSet phldrT="[Texto]"/>
      <dgm:spPr/>
      <dgm:t>
        <a:bodyPr/>
        <a:lstStyle/>
        <a:p>
          <a:r>
            <a:rPr lang="es-ES" b="1" dirty="0" smtClean="0"/>
            <a:t>ESTUDIANTES</a:t>
          </a:r>
          <a:r>
            <a:rPr lang="es-ES" dirty="0" smtClean="0"/>
            <a:t>: </a:t>
          </a:r>
          <a:r>
            <a:rPr lang="es-ES" b="1" dirty="0" smtClean="0"/>
            <a:t>Vulnerabilidad, ansiedad. “Sube y baja de emociones”</a:t>
          </a:r>
          <a:endParaRPr lang="es-ES" b="1" dirty="0"/>
        </a:p>
      </dgm:t>
    </dgm:pt>
    <dgm:pt modelId="{34E8A9B8-46DE-4378-9437-22CDEC09F50B}" type="parTrans" cxnId="{398BC2AF-9D84-4140-8D7F-6CCD4C54848F}">
      <dgm:prSet/>
      <dgm:spPr/>
      <dgm:t>
        <a:bodyPr/>
        <a:lstStyle/>
        <a:p>
          <a:endParaRPr lang="es-ES"/>
        </a:p>
      </dgm:t>
    </dgm:pt>
    <dgm:pt modelId="{8D6448EC-59E4-43D2-AFAB-7DE87C0B8AAA}" type="sibTrans" cxnId="{398BC2AF-9D84-4140-8D7F-6CCD4C54848F}">
      <dgm:prSet/>
      <dgm:spPr/>
      <dgm:t>
        <a:bodyPr/>
        <a:lstStyle/>
        <a:p>
          <a:endParaRPr lang="es-ES"/>
        </a:p>
      </dgm:t>
    </dgm:pt>
    <dgm:pt modelId="{75CB1128-AE8B-464A-B4AF-A80D7E514684}">
      <dgm:prSet phldrT="[Texto]"/>
      <dgm:spPr/>
      <dgm:t>
        <a:bodyPr/>
        <a:lstStyle/>
        <a:p>
          <a:r>
            <a:rPr lang="es-ES" b="1" dirty="0" smtClean="0"/>
            <a:t>ADMINIS/TECNICOS/PROF: Sentimiento de protección y compromiso entre los más cercanos</a:t>
          </a:r>
          <a:endParaRPr lang="es-ES" b="1" dirty="0"/>
        </a:p>
      </dgm:t>
    </dgm:pt>
    <dgm:pt modelId="{CB39E854-3B0B-4DE8-B4D1-4E869F57BA88}" type="parTrans" cxnId="{26699CE1-8F3E-4B29-A218-750125A4BB07}">
      <dgm:prSet/>
      <dgm:spPr/>
      <dgm:t>
        <a:bodyPr/>
        <a:lstStyle/>
        <a:p>
          <a:endParaRPr lang="es-ES"/>
        </a:p>
      </dgm:t>
    </dgm:pt>
    <dgm:pt modelId="{2981F7AA-9886-4637-9204-3689F54DEFD4}" type="sibTrans" cxnId="{26699CE1-8F3E-4B29-A218-750125A4BB07}">
      <dgm:prSet/>
      <dgm:spPr/>
      <dgm:t>
        <a:bodyPr/>
        <a:lstStyle/>
        <a:p>
          <a:endParaRPr lang="es-ES"/>
        </a:p>
      </dgm:t>
    </dgm:pt>
    <dgm:pt modelId="{B7C98500-8EE1-4684-9532-C8D611C0590E}" type="pres">
      <dgm:prSet presAssocID="{B25DDB3C-2200-4A07-9BB7-743278ADA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F6BA30-9198-4505-A73B-55959F20D532}" type="pres">
      <dgm:prSet presAssocID="{B25DDB3C-2200-4A07-9BB7-743278ADA50C}" presName="fgShape" presStyleLbl="fgShp" presStyleIdx="0" presStyleCnt="1" custLinFactNeighborX="150" custLinFactNeighborY="61598"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82F78645-C0FD-43DC-A95C-B2C3842BAE22}" type="pres">
      <dgm:prSet presAssocID="{B25DDB3C-2200-4A07-9BB7-743278ADA50C}" presName="linComp" presStyleCnt="0"/>
      <dgm:spPr/>
    </dgm:pt>
    <dgm:pt modelId="{66FA2DF8-FB26-465B-B6DF-ED39D3B99506}" type="pres">
      <dgm:prSet presAssocID="{E3E8AD24-0CAA-4EF8-9B65-DD5EB131E3D3}" presName="compNode" presStyleCnt="0"/>
      <dgm:spPr/>
    </dgm:pt>
    <dgm:pt modelId="{4A230332-2BE8-4076-9053-B9F9F219934A}" type="pres">
      <dgm:prSet presAssocID="{E3E8AD24-0CAA-4EF8-9B65-DD5EB131E3D3}" presName="bkgdShape" presStyleLbl="node1" presStyleIdx="0" presStyleCnt="3"/>
      <dgm:spPr/>
      <dgm:t>
        <a:bodyPr/>
        <a:lstStyle/>
        <a:p>
          <a:endParaRPr lang="es-ES"/>
        </a:p>
      </dgm:t>
    </dgm:pt>
    <dgm:pt modelId="{0CC28CD8-CD0B-42C7-A8BE-E8B728E975B6}" type="pres">
      <dgm:prSet presAssocID="{E3E8AD24-0CAA-4EF8-9B65-DD5EB131E3D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FBAF9-7E8D-4332-9A8C-6E3776106844}" type="pres">
      <dgm:prSet presAssocID="{E3E8AD24-0CAA-4EF8-9B65-DD5EB131E3D3}" presName="invisiNode" presStyleLbl="node1" presStyleIdx="0" presStyleCnt="3"/>
      <dgm:spPr/>
    </dgm:pt>
    <dgm:pt modelId="{3B39A28F-0AA5-47A8-8B7A-F749BD30095F}" type="pres">
      <dgm:prSet presAssocID="{E3E8AD24-0CAA-4EF8-9B65-DD5EB131E3D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8388484F-F31F-4701-B4F8-10D8F82C2F2C}" type="pres">
      <dgm:prSet presAssocID="{AEA79C58-3939-4C03-BDD7-F4434D441EB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5E03AF3-2E89-497B-BFE6-C76E5A0AFE15}" type="pres">
      <dgm:prSet presAssocID="{D4AC342A-B9EC-44FF-A494-4B80193ECBE5}" presName="compNode" presStyleCnt="0"/>
      <dgm:spPr/>
    </dgm:pt>
    <dgm:pt modelId="{1C28FCB4-F131-4438-9108-6F065121259F}" type="pres">
      <dgm:prSet presAssocID="{D4AC342A-B9EC-44FF-A494-4B80193ECBE5}" presName="bkgdShape" presStyleLbl="node1" presStyleIdx="1" presStyleCnt="3"/>
      <dgm:spPr/>
      <dgm:t>
        <a:bodyPr/>
        <a:lstStyle/>
        <a:p>
          <a:endParaRPr lang="es-ES"/>
        </a:p>
      </dgm:t>
    </dgm:pt>
    <dgm:pt modelId="{118C5935-B1A1-40C9-A301-C19E7AEE91E1}" type="pres">
      <dgm:prSet presAssocID="{D4AC342A-B9EC-44FF-A494-4B80193ECBE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65BF29-0F24-4525-9DBB-E2FF7B81A72D}" type="pres">
      <dgm:prSet presAssocID="{D4AC342A-B9EC-44FF-A494-4B80193ECBE5}" presName="invisiNode" presStyleLbl="node1" presStyleIdx="1" presStyleCnt="3"/>
      <dgm:spPr/>
    </dgm:pt>
    <dgm:pt modelId="{1CEA26B5-630E-481C-A713-41176D22BFB1}" type="pres">
      <dgm:prSet presAssocID="{D4AC342A-B9EC-44FF-A494-4B80193ECBE5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s-ES"/>
        </a:p>
      </dgm:t>
    </dgm:pt>
    <dgm:pt modelId="{C79DEB3E-634A-4D18-831F-94EB6338E1F7}" type="pres">
      <dgm:prSet presAssocID="{8D6448EC-59E4-43D2-AFAB-7DE87C0B8AA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0535F25-C0C5-4D87-8E04-87A3C217305F}" type="pres">
      <dgm:prSet presAssocID="{75CB1128-AE8B-464A-B4AF-A80D7E514684}" presName="compNode" presStyleCnt="0"/>
      <dgm:spPr/>
    </dgm:pt>
    <dgm:pt modelId="{18D11588-52B7-4812-ADF8-00D0A4F43B46}" type="pres">
      <dgm:prSet presAssocID="{75CB1128-AE8B-464A-B4AF-A80D7E514684}" presName="bkgdShape" presStyleLbl="node1" presStyleIdx="2" presStyleCnt="3"/>
      <dgm:spPr/>
      <dgm:t>
        <a:bodyPr/>
        <a:lstStyle/>
        <a:p>
          <a:endParaRPr lang="es-ES"/>
        </a:p>
      </dgm:t>
    </dgm:pt>
    <dgm:pt modelId="{24F73ED9-B5B8-4219-A198-FB0BD0791D0F}" type="pres">
      <dgm:prSet presAssocID="{75CB1128-AE8B-464A-B4AF-A80D7E51468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197949-16FF-4071-8D1E-BA68EF2FC8F9}" type="pres">
      <dgm:prSet presAssocID="{75CB1128-AE8B-464A-B4AF-A80D7E514684}" presName="invisiNode" presStyleLbl="node1" presStyleIdx="2" presStyleCnt="3"/>
      <dgm:spPr/>
    </dgm:pt>
    <dgm:pt modelId="{000874CA-C645-452F-80AF-4CD33F8127D7}" type="pres">
      <dgm:prSet presAssocID="{75CB1128-AE8B-464A-B4AF-A80D7E514684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D794D991-9FAE-4697-BB8F-5AA1D39203C7}" type="presOf" srcId="{E3E8AD24-0CAA-4EF8-9B65-DD5EB131E3D3}" destId="{0CC28CD8-CD0B-42C7-A8BE-E8B728E975B6}" srcOrd="1" destOrd="0" presId="urn:microsoft.com/office/officeart/2005/8/layout/hList7"/>
    <dgm:cxn modelId="{EAAEE42C-756E-42A5-B58E-E63B415EC926}" type="presOf" srcId="{D4AC342A-B9EC-44FF-A494-4B80193ECBE5}" destId="{1C28FCB4-F131-4438-9108-6F065121259F}" srcOrd="0" destOrd="0" presId="urn:microsoft.com/office/officeart/2005/8/layout/hList7"/>
    <dgm:cxn modelId="{3C664889-239A-427E-8092-7A5084CB5801}" type="presOf" srcId="{8D6448EC-59E4-43D2-AFAB-7DE87C0B8AAA}" destId="{C79DEB3E-634A-4D18-831F-94EB6338E1F7}" srcOrd="0" destOrd="0" presId="urn:microsoft.com/office/officeart/2005/8/layout/hList7"/>
    <dgm:cxn modelId="{72785304-E66D-4AD0-BA08-AE2E3BD42314}" type="presOf" srcId="{E3E8AD24-0CAA-4EF8-9B65-DD5EB131E3D3}" destId="{4A230332-2BE8-4076-9053-B9F9F219934A}" srcOrd="0" destOrd="0" presId="urn:microsoft.com/office/officeart/2005/8/layout/hList7"/>
    <dgm:cxn modelId="{398BC2AF-9D84-4140-8D7F-6CCD4C54848F}" srcId="{B25DDB3C-2200-4A07-9BB7-743278ADA50C}" destId="{D4AC342A-B9EC-44FF-A494-4B80193ECBE5}" srcOrd="1" destOrd="0" parTransId="{34E8A9B8-46DE-4378-9437-22CDEC09F50B}" sibTransId="{8D6448EC-59E4-43D2-AFAB-7DE87C0B8AAA}"/>
    <dgm:cxn modelId="{5D8284A3-5B1B-43B3-BD6B-7064C0F7C186}" type="presOf" srcId="{AEA79C58-3939-4C03-BDD7-F4434D441EB7}" destId="{8388484F-F31F-4701-B4F8-10D8F82C2F2C}" srcOrd="0" destOrd="0" presId="urn:microsoft.com/office/officeart/2005/8/layout/hList7"/>
    <dgm:cxn modelId="{09699AC6-68E6-481C-B097-BA51A6285E1B}" srcId="{B25DDB3C-2200-4A07-9BB7-743278ADA50C}" destId="{E3E8AD24-0CAA-4EF8-9B65-DD5EB131E3D3}" srcOrd="0" destOrd="0" parTransId="{05D52D20-6033-47C5-BE9E-9D66F7A45D18}" sibTransId="{AEA79C58-3939-4C03-BDD7-F4434D441EB7}"/>
    <dgm:cxn modelId="{2478180A-C4AA-40D6-975B-BDB7041909E0}" type="presOf" srcId="{75CB1128-AE8B-464A-B4AF-A80D7E514684}" destId="{24F73ED9-B5B8-4219-A198-FB0BD0791D0F}" srcOrd="1" destOrd="0" presId="urn:microsoft.com/office/officeart/2005/8/layout/hList7"/>
    <dgm:cxn modelId="{26699CE1-8F3E-4B29-A218-750125A4BB07}" srcId="{B25DDB3C-2200-4A07-9BB7-743278ADA50C}" destId="{75CB1128-AE8B-464A-B4AF-A80D7E514684}" srcOrd="2" destOrd="0" parTransId="{CB39E854-3B0B-4DE8-B4D1-4E869F57BA88}" sibTransId="{2981F7AA-9886-4637-9204-3689F54DEFD4}"/>
    <dgm:cxn modelId="{9F441C0E-D802-440B-9DEF-44E4D05AE71F}" type="presOf" srcId="{B25DDB3C-2200-4A07-9BB7-743278ADA50C}" destId="{B7C98500-8EE1-4684-9532-C8D611C0590E}" srcOrd="0" destOrd="0" presId="urn:microsoft.com/office/officeart/2005/8/layout/hList7"/>
    <dgm:cxn modelId="{00BB05C7-2559-4EDB-B77E-9F0053CF1946}" type="presOf" srcId="{D4AC342A-B9EC-44FF-A494-4B80193ECBE5}" destId="{118C5935-B1A1-40C9-A301-C19E7AEE91E1}" srcOrd="1" destOrd="0" presId="urn:microsoft.com/office/officeart/2005/8/layout/hList7"/>
    <dgm:cxn modelId="{D5962C70-46AE-46E3-88B5-631912302A0C}" type="presOf" srcId="{75CB1128-AE8B-464A-B4AF-A80D7E514684}" destId="{18D11588-52B7-4812-ADF8-00D0A4F43B46}" srcOrd="0" destOrd="0" presId="urn:microsoft.com/office/officeart/2005/8/layout/hList7"/>
    <dgm:cxn modelId="{41D1115D-9E29-4920-9C38-A25584125233}" type="presParOf" srcId="{B7C98500-8EE1-4684-9532-C8D611C0590E}" destId="{10F6BA30-9198-4505-A73B-55959F20D532}" srcOrd="0" destOrd="0" presId="urn:microsoft.com/office/officeart/2005/8/layout/hList7"/>
    <dgm:cxn modelId="{0EAC094C-CC68-4E52-B4FB-BC26E26962B4}" type="presParOf" srcId="{B7C98500-8EE1-4684-9532-C8D611C0590E}" destId="{82F78645-C0FD-43DC-A95C-B2C3842BAE22}" srcOrd="1" destOrd="0" presId="urn:microsoft.com/office/officeart/2005/8/layout/hList7"/>
    <dgm:cxn modelId="{4E7B8988-E28D-4C70-8FEA-81DD90704D06}" type="presParOf" srcId="{82F78645-C0FD-43DC-A95C-B2C3842BAE22}" destId="{66FA2DF8-FB26-465B-B6DF-ED39D3B99506}" srcOrd="0" destOrd="0" presId="urn:microsoft.com/office/officeart/2005/8/layout/hList7"/>
    <dgm:cxn modelId="{333FC6FA-C873-4EFA-B6EB-6F4931B0ADDB}" type="presParOf" srcId="{66FA2DF8-FB26-465B-B6DF-ED39D3B99506}" destId="{4A230332-2BE8-4076-9053-B9F9F219934A}" srcOrd="0" destOrd="0" presId="urn:microsoft.com/office/officeart/2005/8/layout/hList7"/>
    <dgm:cxn modelId="{3FBF3545-88C2-4701-85E1-DDFD359A871E}" type="presParOf" srcId="{66FA2DF8-FB26-465B-B6DF-ED39D3B99506}" destId="{0CC28CD8-CD0B-42C7-A8BE-E8B728E975B6}" srcOrd="1" destOrd="0" presId="urn:microsoft.com/office/officeart/2005/8/layout/hList7"/>
    <dgm:cxn modelId="{6036F7EF-D469-437A-83A4-66D27D564F48}" type="presParOf" srcId="{66FA2DF8-FB26-465B-B6DF-ED39D3B99506}" destId="{17EFBAF9-7E8D-4332-9A8C-6E3776106844}" srcOrd="2" destOrd="0" presId="urn:microsoft.com/office/officeart/2005/8/layout/hList7"/>
    <dgm:cxn modelId="{DAFA5D63-437F-400D-8EB2-D7C346B33B23}" type="presParOf" srcId="{66FA2DF8-FB26-465B-B6DF-ED39D3B99506}" destId="{3B39A28F-0AA5-47A8-8B7A-F749BD30095F}" srcOrd="3" destOrd="0" presId="urn:microsoft.com/office/officeart/2005/8/layout/hList7"/>
    <dgm:cxn modelId="{18827501-5DD1-4803-95A8-60E8EE6AC272}" type="presParOf" srcId="{82F78645-C0FD-43DC-A95C-B2C3842BAE22}" destId="{8388484F-F31F-4701-B4F8-10D8F82C2F2C}" srcOrd="1" destOrd="0" presId="urn:microsoft.com/office/officeart/2005/8/layout/hList7"/>
    <dgm:cxn modelId="{12676C4D-F242-444F-A5D9-191C851B90DF}" type="presParOf" srcId="{82F78645-C0FD-43DC-A95C-B2C3842BAE22}" destId="{45E03AF3-2E89-497B-BFE6-C76E5A0AFE15}" srcOrd="2" destOrd="0" presId="urn:microsoft.com/office/officeart/2005/8/layout/hList7"/>
    <dgm:cxn modelId="{242190A0-1CF6-43FC-9D9E-56EEFC8551CD}" type="presParOf" srcId="{45E03AF3-2E89-497B-BFE6-C76E5A0AFE15}" destId="{1C28FCB4-F131-4438-9108-6F065121259F}" srcOrd="0" destOrd="0" presId="urn:microsoft.com/office/officeart/2005/8/layout/hList7"/>
    <dgm:cxn modelId="{BC4EBBB8-CA0E-42C7-A17E-134653F68841}" type="presParOf" srcId="{45E03AF3-2E89-497B-BFE6-C76E5A0AFE15}" destId="{118C5935-B1A1-40C9-A301-C19E7AEE91E1}" srcOrd="1" destOrd="0" presId="urn:microsoft.com/office/officeart/2005/8/layout/hList7"/>
    <dgm:cxn modelId="{7FE68CA1-EF7B-4071-A9D7-452190B79E23}" type="presParOf" srcId="{45E03AF3-2E89-497B-BFE6-C76E5A0AFE15}" destId="{6065BF29-0F24-4525-9DBB-E2FF7B81A72D}" srcOrd="2" destOrd="0" presId="urn:microsoft.com/office/officeart/2005/8/layout/hList7"/>
    <dgm:cxn modelId="{99BFF8D2-922F-4030-A6CE-E572A1AE0DE1}" type="presParOf" srcId="{45E03AF3-2E89-497B-BFE6-C76E5A0AFE15}" destId="{1CEA26B5-630E-481C-A713-41176D22BFB1}" srcOrd="3" destOrd="0" presId="urn:microsoft.com/office/officeart/2005/8/layout/hList7"/>
    <dgm:cxn modelId="{CD0FC378-AA3D-4300-8796-B03F295D0E9D}" type="presParOf" srcId="{82F78645-C0FD-43DC-A95C-B2C3842BAE22}" destId="{C79DEB3E-634A-4D18-831F-94EB6338E1F7}" srcOrd="3" destOrd="0" presId="urn:microsoft.com/office/officeart/2005/8/layout/hList7"/>
    <dgm:cxn modelId="{4EA00F41-F6F7-4B94-BC3E-826FCACB72D8}" type="presParOf" srcId="{82F78645-C0FD-43DC-A95C-B2C3842BAE22}" destId="{B0535F25-C0C5-4D87-8E04-87A3C217305F}" srcOrd="4" destOrd="0" presId="urn:microsoft.com/office/officeart/2005/8/layout/hList7"/>
    <dgm:cxn modelId="{F9D321D1-1F55-4533-B8B7-818823ED84FA}" type="presParOf" srcId="{B0535F25-C0C5-4D87-8E04-87A3C217305F}" destId="{18D11588-52B7-4812-ADF8-00D0A4F43B46}" srcOrd="0" destOrd="0" presId="urn:microsoft.com/office/officeart/2005/8/layout/hList7"/>
    <dgm:cxn modelId="{DEBB80AD-6C2F-4885-9870-1D197B402E49}" type="presParOf" srcId="{B0535F25-C0C5-4D87-8E04-87A3C217305F}" destId="{24F73ED9-B5B8-4219-A198-FB0BD0791D0F}" srcOrd="1" destOrd="0" presId="urn:microsoft.com/office/officeart/2005/8/layout/hList7"/>
    <dgm:cxn modelId="{27FBA473-E016-4F40-88C5-F9A357086853}" type="presParOf" srcId="{B0535F25-C0C5-4D87-8E04-87A3C217305F}" destId="{6D197949-16FF-4071-8D1E-BA68EF2FC8F9}" srcOrd="2" destOrd="0" presId="urn:microsoft.com/office/officeart/2005/8/layout/hList7"/>
    <dgm:cxn modelId="{E22748A7-5675-4B1C-BDD8-071B3223D00F}" type="presParOf" srcId="{B0535F25-C0C5-4D87-8E04-87A3C217305F}" destId="{000874CA-C645-452F-80AF-4CD33F8127D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225094-30FB-4ABD-8522-607AC83A8F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507A4C-B58A-4CBB-9DCF-D034BF8AE348}">
      <dgm:prSet/>
      <dgm:spPr/>
      <dgm:t>
        <a:bodyPr/>
        <a:lstStyle/>
        <a:p>
          <a:pPr algn="l"/>
          <a:r>
            <a:rPr lang="es-ES" b="0" dirty="0" smtClean="0"/>
            <a:t>Obstáculos y barreras</a:t>
          </a:r>
          <a:endParaRPr lang="es-ES" b="0" dirty="0"/>
        </a:p>
      </dgm:t>
    </dgm:pt>
    <dgm:pt modelId="{4550A8AF-9E09-430A-811F-D42AB28179A8}" type="parTrans" cxnId="{63F0E092-7958-4166-B36B-14BEFE5823A7}">
      <dgm:prSet/>
      <dgm:spPr/>
      <dgm:t>
        <a:bodyPr/>
        <a:lstStyle/>
        <a:p>
          <a:endParaRPr lang="es-ES"/>
        </a:p>
      </dgm:t>
    </dgm:pt>
    <dgm:pt modelId="{6C6DABAC-D1E8-4A4C-990F-558BF866C3EA}" type="sibTrans" cxnId="{63F0E092-7958-4166-B36B-14BEFE5823A7}">
      <dgm:prSet/>
      <dgm:spPr/>
      <dgm:t>
        <a:bodyPr/>
        <a:lstStyle/>
        <a:p>
          <a:endParaRPr lang="es-ES"/>
        </a:p>
      </dgm:t>
    </dgm:pt>
    <dgm:pt modelId="{02D007F0-7221-4D54-803C-CEA124CD4E0B}">
      <dgm:prSet/>
      <dgm:spPr/>
      <dgm:t>
        <a:bodyPr/>
        <a:lstStyle/>
        <a:p>
          <a:pPr algn="l"/>
          <a:r>
            <a:rPr lang="es-ES" b="0" dirty="0" smtClean="0"/>
            <a:t>Segregación espacial</a:t>
          </a:r>
          <a:endParaRPr lang="es-ES" b="0" dirty="0"/>
        </a:p>
      </dgm:t>
    </dgm:pt>
    <dgm:pt modelId="{C49E1A03-3A3F-43C8-81AD-568977EC8584}" type="parTrans" cxnId="{BBA79A96-567A-4429-A981-D05551502274}">
      <dgm:prSet/>
      <dgm:spPr/>
      <dgm:t>
        <a:bodyPr/>
        <a:lstStyle/>
        <a:p>
          <a:endParaRPr lang="es-ES"/>
        </a:p>
      </dgm:t>
    </dgm:pt>
    <dgm:pt modelId="{2D538FD4-7936-4179-833E-F083013D793A}" type="sibTrans" cxnId="{BBA79A96-567A-4429-A981-D05551502274}">
      <dgm:prSet/>
      <dgm:spPr/>
      <dgm:t>
        <a:bodyPr/>
        <a:lstStyle/>
        <a:p>
          <a:endParaRPr lang="es-ES"/>
        </a:p>
      </dgm:t>
    </dgm:pt>
    <dgm:pt modelId="{C1165FEE-D888-4F90-87FC-43FDD4F2C1BB}">
      <dgm:prSet/>
      <dgm:spPr/>
      <dgm:t>
        <a:bodyPr/>
        <a:lstStyle/>
        <a:p>
          <a:pPr algn="l"/>
          <a:r>
            <a:rPr lang="es-ES" b="0" dirty="0" smtClean="0"/>
            <a:t>Somos inclusivos hasta cierto punto</a:t>
          </a:r>
          <a:endParaRPr lang="es-ES" b="0" dirty="0"/>
        </a:p>
      </dgm:t>
    </dgm:pt>
    <dgm:pt modelId="{09879DF0-6CA5-4193-AF4E-863C46F55171}" type="parTrans" cxnId="{1412844F-4F37-4EBC-892F-A0C364C7E478}">
      <dgm:prSet/>
      <dgm:spPr/>
      <dgm:t>
        <a:bodyPr/>
        <a:lstStyle/>
        <a:p>
          <a:endParaRPr lang="es-ES"/>
        </a:p>
      </dgm:t>
    </dgm:pt>
    <dgm:pt modelId="{0569F57B-812A-4E85-A040-B678FFB32AB0}" type="sibTrans" cxnId="{1412844F-4F37-4EBC-892F-A0C364C7E478}">
      <dgm:prSet/>
      <dgm:spPr/>
      <dgm:t>
        <a:bodyPr/>
        <a:lstStyle/>
        <a:p>
          <a:endParaRPr lang="es-ES"/>
        </a:p>
      </dgm:t>
    </dgm:pt>
    <dgm:pt modelId="{450C300D-A84F-4BFC-906D-D73DD44CF767}">
      <dgm:prSet/>
      <dgm:spPr/>
      <dgm:t>
        <a:bodyPr/>
        <a:lstStyle/>
        <a:p>
          <a:pPr algn="l"/>
          <a:r>
            <a:rPr lang="es-ES" b="0" dirty="0" smtClean="0"/>
            <a:t>Accesibilidad</a:t>
          </a:r>
          <a:endParaRPr lang="es-ES" b="0" dirty="0"/>
        </a:p>
      </dgm:t>
    </dgm:pt>
    <dgm:pt modelId="{A8A9C5F7-5671-4DCB-85FB-FA6807E00475}" type="parTrans" cxnId="{55BB44F5-3A06-4B0A-B5CF-CEAF1A23644E}">
      <dgm:prSet/>
      <dgm:spPr/>
      <dgm:t>
        <a:bodyPr/>
        <a:lstStyle/>
        <a:p>
          <a:endParaRPr lang="es-ES"/>
        </a:p>
      </dgm:t>
    </dgm:pt>
    <dgm:pt modelId="{3B1249AF-9702-44CA-9CAE-410FFD651888}" type="sibTrans" cxnId="{55BB44F5-3A06-4B0A-B5CF-CEAF1A23644E}">
      <dgm:prSet/>
      <dgm:spPr/>
      <dgm:t>
        <a:bodyPr/>
        <a:lstStyle/>
        <a:p>
          <a:endParaRPr lang="es-ES"/>
        </a:p>
      </dgm:t>
    </dgm:pt>
    <dgm:pt modelId="{29074993-002A-4600-840A-2EB6C191599E}">
      <dgm:prSet/>
      <dgm:spPr/>
      <dgm:t>
        <a:bodyPr/>
        <a:lstStyle/>
        <a:p>
          <a:pPr algn="l"/>
          <a:r>
            <a:rPr lang="es-ES" b="0" dirty="0" smtClean="0"/>
            <a:t>Estigmas y estereotipos entre carreras y entre estamentos.</a:t>
          </a:r>
          <a:endParaRPr lang="es-ES" b="0" dirty="0"/>
        </a:p>
      </dgm:t>
    </dgm:pt>
    <dgm:pt modelId="{46DFFBE3-5AB0-49AC-B2AD-9A57754D469B}" type="parTrans" cxnId="{3A61EB81-0146-4522-B303-8742050D3907}">
      <dgm:prSet/>
      <dgm:spPr/>
      <dgm:t>
        <a:bodyPr/>
        <a:lstStyle/>
        <a:p>
          <a:endParaRPr lang="es-ES"/>
        </a:p>
      </dgm:t>
    </dgm:pt>
    <dgm:pt modelId="{964367AA-3BFD-4ED0-9849-9279DB8000B3}" type="sibTrans" cxnId="{3A61EB81-0146-4522-B303-8742050D3907}">
      <dgm:prSet/>
      <dgm:spPr/>
      <dgm:t>
        <a:bodyPr/>
        <a:lstStyle/>
        <a:p>
          <a:endParaRPr lang="es-ES"/>
        </a:p>
      </dgm:t>
    </dgm:pt>
    <dgm:pt modelId="{1F2F1161-EB94-4994-9DC6-F5B3175EA199}">
      <dgm:prSet/>
      <dgm:spPr/>
      <dgm:t>
        <a:bodyPr/>
        <a:lstStyle/>
        <a:p>
          <a:pPr algn="l"/>
          <a:endParaRPr lang="es-ES" b="0" dirty="0"/>
        </a:p>
      </dgm:t>
    </dgm:pt>
    <dgm:pt modelId="{D29E7C2F-0DE0-4882-B591-35CF21CD3EAC}" type="parTrans" cxnId="{4BB4B512-0A3E-489C-81F4-67BCC64E6B58}">
      <dgm:prSet/>
      <dgm:spPr/>
      <dgm:t>
        <a:bodyPr/>
        <a:lstStyle/>
        <a:p>
          <a:endParaRPr lang="es-ES"/>
        </a:p>
      </dgm:t>
    </dgm:pt>
    <dgm:pt modelId="{E54327C5-3053-434F-8C8C-A5B0E33D22BA}" type="sibTrans" cxnId="{4BB4B512-0A3E-489C-81F4-67BCC64E6B58}">
      <dgm:prSet/>
      <dgm:spPr/>
      <dgm:t>
        <a:bodyPr/>
        <a:lstStyle/>
        <a:p>
          <a:endParaRPr lang="es-ES"/>
        </a:p>
      </dgm:t>
    </dgm:pt>
    <dgm:pt modelId="{9C49A55F-C04B-455C-AE54-2D90C99B261E}">
      <dgm:prSet/>
      <dgm:spPr/>
      <dgm:t>
        <a:bodyPr/>
        <a:lstStyle/>
        <a:p>
          <a:pPr algn="l"/>
          <a:r>
            <a:rPr lang="es-ES" b="0" dirty="0" smtClean="0"/>
            <a:t>Falta de espacios comunes, casino</a:t>
          </a:r>
          <a:endParaRPr lang="es-ES" b="0" dirty="0"/>
        </a:p>
      </dgm:t>
    </dgm:pt>
    <dgm:pt modelId="{8C812B62-89C8-4E3C-806B-5B664153CAAF}" type="parTrans" cxnId="{14BF8D3F-2128-473D-97C2-9BF70814E769}">
      <dgm:prSet/>
      <dgm:spPr/>
      <dgm:t>
        <a:bodyPr/>
        <a:lstStyle/>
        <a:p>
          <a:endParaRPr lang="es-ES"/>
        </a:p>
      </dgm:t>
    </dgm:pt>
    <dgm:pt modelId="{07A28AB7-D395-456B-B138-DE7AFE932E76}" type="sibTrans" cxnId="{14BF8D3F-2128-473D-97C2-9BF70814E769}">
      <dgm:prSet/>
      <dgm:spPr/>
      <dgm:t>
        <a:bodyPr/>
        <a:lstStyle/>
        <a:p>
          <a:endParaRPr lang="es-ES"/>
        </a:p>
      </dgm:t>
    </dgm:pt>
    <dgm:pt modelId="{293CEE31-2A1E-4E91-99E7-292214E2DCB5}">
      <dgm:prSet/>
      <dgm:spPr/>
      <dgm:t>
        <a:bodyPr/>
        <a:lstStyle/>
        <a:p>
          <a:pPr algn="l"/>
          <a:r>
            <a:rPr lang="es-ES" dirty="0" smtClean="0"/>
            <a:t>Diferentes tipos de discriminaciones presentes entre estudiantes en el espacio universitario: socioeconómica, edad, política, etc.</a:t>
          </a:r>
          <a:endParaRPr lang="es-ES" b="0" dirty="0"/>
        </a:p>
      </dgm:t>
    </dgm:pt>
    <dgm:pt modelId="{FAC05A6A-F59A-4F44-B4AE-E1652D3B43ED}" type="parTrans" cxnId="{0DA42430-020A-446D-A246-187B670E7204}">
      <dgm:prSet/>
      <dgm:spPr/>
      <dgm:t>
        <a:bodyPr/>
        <a:lstStyle/>
        <a:p>
          <a:endParaRPr lang="es-ES"/>
        </a:p>
      </dgm:t>
    </dgm:pt>
    <dgm:pt modelId="{83CD070A-2535-4756-A623-DDE7C95358FB}" type="sibTrans" cxnId="{0DA42430-020A-446D-A246-187B670E7204}">
      <dgm:prSet/>
      <dgm:spPr/>
      <dgm:t>
        <a:bodyPr/>
        <a:lstStyle/>
        <a:p>
          <a:endParaRPr lang="es-ES"/>
        </a:p>
      </dgm:t>
    </dgm:pt>
    <dgm:pt modelId="{8A6ADFF0-37FE-46A5-892C-735DA9DFA631}">
      <dgm:prSet/>
      <dgm:spPr/>
      <dgm:t>
        <a:bodyPr/>
        <a:lstStyle/>
        <a:p>
          <a:pPr algn="l"/>
          <a:r>
            <a:rPr lang="es-ES" b="0" dirty="0" smtClean="0"/>
            <a:t>Falta de respeto y capacidad de diálogo</a:t>
          </a:r>
          <a:endParaRPr lang="es-ES" b="0" dirty="0"/>
        </a:p>
      </dgm:t>
    </dgm:pt>
    <dgm:pt modelId="{62233AC0-38DD-40D5-9A92-8F0EF28B6274}" type="parTrans" cxnId="{4B5F4F72-4FF5-428F-A668-DAA4F401B3A3}">
      <dgm:prSet/>
      <dgm:spPr/>
      <dgm:t>
        <a:bodyPr/>
        <a:lstStyle/>
        <a:p>
          <a:endParaRPr lang="es-ES"/>
        </a:p>
      </dgm:t>
    </dgm:pt>
    <dgm:pt modelId="{4E9D7C99-103D-4925-A0D4-E6076F6F77A9}" type="sibTrans" cxnId="{4B5F4F72-4FF5-428F-A668-DAA4F401B3A3}">
      <dgm:prSet/>
      <dgm:spPr/>
      <dgm:t>
        <a:bodyPr/>
        <a:lstStyle/>
        <a:p>
          <a:endParaRPr lang="es-ES"/>
        </a:p>
      </dgm:t>
    </dgm:pt>
    <dgm:pt modelId="{34E93F68-956A-4112-8642-29A8FAC1D602}">
      <dgm:prSet/>
      <dgm:spPr/>
      <dgm:t>
        <a:bodyPr/>
        <a:lstStyle/>
        <a:p>
          <a:pPr algn="l"/>
          <a:r>
            <a:rPr lang="es-ES" b="0" dirty="0" smtClean="0"/>
            <a:t>Percibido por los diferentes estamentos, poca aceptación de lo diverso</a:t>
          </a:r>
          <a:endParaRPr lang="es-ES" b="0" dirty="0"/>
        </a:p>
      </dgm:t>
    </dgm:pt>
    <dgm:pt modelId="{B0811659-C681-4FC5-84FB-583776674A20}" type="parTrans" cxnId="{24B7725E-FB54-4FB1-9252-CB11ABD51CCA}">
      <dgm:prSet/>
      <dgm:spPr/>
      <dgm:t>
        <a:bodyPr/>
        <a:lstStyle/>
        <a:p>
          <a:endParaRPr lang="es-ES"/>
        </a:p>
      </dgm:t>
    </dgm:pt>
    <dgm:pt modelId="{2B51AD8B-4907-48B5-9299-DCC09D3D35B5}" type="sibTrans" cxnId="{24B7725E-FB54-4FB1-9252-CB11ABD51CCA}">
      <dgm:prSet/>
      <dgm:spPr/>
      <dgm:t>
        <a:bodyPr/>
        <a:lstStyle/>
        <a:p>
          <a:endParaRPr lang="es-ES"/>
        </a:p>
      </dgm:t>
    </dgm:pt>
    <dgm:pt modelId="{E765887C-C5D4-4B95-AAAB-0AE5E743635A}" type="pres">
      <dgm:prSet presAssocID="{5A225094-30FB-4ABD-8522-607AC83A8F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FBA89F-E4B2-48B9-9BA2-5CF9858DC4E3}" type="pres">
      <dgm:prSet presAssocID="{99507A4C-B58A-4CBB-9DCF-D034BF8AE348}" presName="circle1" presStyleLbl="node1" presStyleIdx="0" presStyleCnt="4"/>
      <dgm:spPr/>
    </dgm:pt>
    <dgm:pt modelId="{BBB6DA50-61CB-4DBD-8F1A-30A632A74E53}" type="pres">
      <dgm:prSet presAssocID="{99507A4C-B58A-4CBB-9DCF-D034BF8AE348}" presName="space" presStyleCnt="0"/>
      <dgm:spPr/>
    </dgm:pt>
    <dgm:pt modelId="{B89BD402-01AC-4AAF-8DCF-59084F55AA78}" type="pres">
      <dgm:prSet presAssocID="{99507A4C-B58A-4CBB-9DCF-D034BF8AE348}" presName="rect1" presStyleLbl="alignAcc1" presStyleIdx="0" presStyleCnt="4"/>
      <dgm:spPr/>
      <dgm:t>
        <a:bodyPr/>
        <a:lstStyle/>
        <a:p>
          <a:endParaRPr lang="es-ES"/>
        </a:p>
      </dgm:t>
    </dgm:pt>
    <dgm:pt modelId="{26CEEE5B-DF42-4D2B-91B6-9A37AEACE63E}" type="pres">
      <dgm:prSet presAssocID="{02D007F0-7221-4D54-803C-CEA124CD4E0B}" presName="vertSpace2" presStyleLbl="node1" presStyleIdx="0" presStyleCnt="4"/>
      <dgm:spPr/>
    </dgm:pt>
    <dgm:pt modelId="{5B26D51D-0413-4B97-AC41-7BF05B8A0BBD}" type="pres">
      <dgm:prSet presAssocID="{02D007F0-7221-4D54-803C-CEA124CD4E0B}" presName="circle2" presStyleLbl="node1" presStyleIdx="1" presStyleCnt="4"/>
      <dgm:spPr/>
    </dgm:pt>
    <dgm:pt modelId="{D22ACCF0-584A-4AAE-8C87-B7B59A91543B}" type="pres">
      <dgm:prSet presAssocID="{02D007F0-7221-4D54-803C-CEA124CD4E0B}" presName="rect2" presStyleLbl="alignAcc1" presStyleIdx="1" presStyleCnt="4"/>
      <dgm:spPr/>
      <dgm:t>
        <a:bodyPr/>
        <a:lstStyle/>
        <a:p>
          <a:endParaRPr lang="es-ES"/>
        </a:p>
      </dgm:t>
    </dgm:pt>
    <dgm:pt modelId="{4AE8122D-8DCB-4AD7-83E6-FA88D6DA9E27}" type="pres">
      <dgm:prSet presAssocID="{C1165FEE-D888-4F90-87FC-43FDD4F2C1BB}" presName="vertSpace3" presStyleLbl="node1" presStyleIdx="1" presStyleCnt="4"/>
      <dgm:spPr/>
    </dgm:pt>
    <dgm:pt modelId="{47C25E31-7989-4CB1-A369-FD28DEE91527}" type="pres">
      <dgm:prSet presAssocID="{C1165FEE-D888-4F90-87FC-43FDD4F2C1BB}" presName="circle3" presStyleLbl="node1" presStyleIdx="2" presStyleCnt="4"/>
      <dgm:spPr/>
    </dgm:pt>
    <dgm:pt modelId="{1CFDFD50-DEE9-497A-A113-E06BDC27E472}" type="pres">
      <dgm:prSet presAssocID="{C1165FEE-D888-4F90-87FC-43FDD4F2C1BB}" presName="rect3" presStyleLbl="alignAcc1" presStyleIdx="2" presStyleCnt="4"/>
      <dgm:spPr/>
      <dgm:t>
        <a:bodyPr/>
        <a:lstStyle/>
        <a:p>
          <a:endParaRPr lang="es-ES"/>
        </a:p>
      </dgm:t>
    </dgm:pt>
    <dgm:pt modelId="{C0C687DE-FC95-4B00-8E2E-4AB1B490F210}" type="pres">
      <dgm:prSet presAssocID="{8A6ADFF0-37FE-46A5-892C-735DA9DFA631}" presName="vertSpace4" presStyleLbl="node1" presStyleIdx="2" presStyleCnt="4"/>
      <dgm:spPr/>
    </dgm:pt>
    <dgm:pt modelId="{B3A7F486-EA2E-459C-B4FB-0ECA9F19F889}" type="pres">
      <dgm:prSet presAssocID="{8A6ADFF0-37FE-46A5-892C-735DA9DFA631}" presName="circle4" presStyleLbl="node1" presStyleIdx="3" presStyleCnt="4"/>
      <dgm:spPr/>
    </dgm:pt>
    <dgm:pt modelId="{7AB8EDE3-4048-4396-86F7-76F4B8F5CB3D}" type="pres">
      <dgm:prSet presAssocID="{8A6ADFF0-37FE-46A5-892C-735DA9DFA631}" presName="rect4" presStyleLbl="alignAcc1" presStyleIdx="3" presStyleCnt="4"/>
      <dgm:spPr/>
      <dgm:t>
        <a:bodyPr/>
        <a:lstStyle/>
        <a:p>
          <a:endParaRPr lang="es-ES"/>
        </a:p>
      </dgm:t>
    </dgm:pt>
    <dgm:pt modelId="{E267910D-3B2B-4611-90DF-95494DF5814A}" type="pres">
      <dgm:prSet presAssocID="{99507A4C-B58A-4CBB-9DCF-D034BF8AE348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D04AD3-F86E-480F-ADD1-69675036B74C}" type="pres">
      <dgm:prSet presAssocID="{99507A4C-B58A-4CBB-9DCF-D034BF8AE348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0A412-770F-4DC5-9ADD-A829435C6A4B}" type="pres">
      <dgm:prSet presAssocID="{02D007F0-7221-4D54-803C-CEA124CD4E0B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3AA85-1571-41DA-9C87-347C8D776861}" type="pres">
      <dgm:prSet presAssocID="{02D007F0-7221-4D54-803C-CEA124CD4E0B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F4A3BE-69A4-445D-90C6-309E06AFF6F2}" type="pres">
      <dgm:prSet presAssocID="{C1165FEE-D888-4F90-87FC-43FDD4F2C1BB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D3F44-7D4D-4C8F-9CC1-208F88169EB3}" type="pres">
      <dgm:prSet presAssocID="{C1165FEE-D888-4F90-87FC-43FDD4F2C1BB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FD771-6137-4D80-A900-3B56C6B026C6}" type="pres">
      <dgm:prSet presAssocID="{8A6ADFF0-37FE-46A5-892C-735DA9DFA631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CBE750-699D-41EC-9262-73031E050134}" type="pres">
      <dgm:prSet presAssocID="{8A6ADFF0-37FE-46A5-892C-735DA9DFA631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A42430-020A-446D-A246-187B670E7204}" srcId="{C1165FEE-D888-4F90-87FC-43FDD4F2C1BB}" destId="{293CEE31-2A1E-4E91-99E7-292214E2DCB5}" srcOrd="0" destOrd="0" parTransId="{FAC05A6A-F59A-4F44-B4AE-E1652D3B43ED}" sibTransId="{83CD070A-2535-4756-A623-DDE7C95358FB}"/>
    <dgm:cxn modelId="{3CA3288F-3BA1-4394-A974-8622A90D1F2A}" type="presOf" srcId="{C1165FEE-D888-4F90-87FC-43FDD4F2C1BB}" destId="{CDF4A3BE-69A4-445D-90C6-309E06AFF6F2}" srcOrd="1" destOrd="0" presId="urn:microsoft.com/office/officeart/2005/8/layout/target3"/>
    <dgm:cxn modelId="{1412844F-4F37-4EBC-892F-A0C364C7E478}" srcId="{5A225094-30FB-4ABD-8522-607AC83A8FC0}" destId="{C1165FEE-D888-4F90-87FC-43FDD4F2C1BB}" srcOrd="2" destOrd="0" parTransId="{09879DF0-6CA5-4193-AF4E-863C46F55171}" sibTransId="{0569F57B-812A-4E85-A040-B678FFB32AB0}"/>
    <dgm:cxn modelId="{BBA79A96-567A-4429-A981-D05551502274}" srcId="{5A225094-30FB-4ABD-8522-607AC83A8FC0}" destId="{02D007F0-7221-4D54-803C-CEA124CD4E0B}" srcOrd="1" destOrd="0" parTransId="{C49E1A03-3A3F-43C8-81AD-568977EC8584}" sibTransId="{2D538FD4-7936-4179-833E-F083013D793A}"/>
    <dgm:cxn modelId="{55E9957B-374F-498D-9C9D-46C82FB7900C}" type="presOf" srcId="{5A225094-30FB-4ABD-8522-607AC83A8FC0}" destId="{E765887C-C5D4-4B95-AAAB-0AE5E743635A}" srcOrd="0" destOrd="0" presId="urn:microsoft.com/office/officeart/2005/8/layout/target3"/>
    <dgm:cxn modelId="{1B19CE68-2436-4F7C-8C64-3EC2552784AF}" type="presOf" srcId="{29074993-002A-4600-840A-2EB6C191599E}" destId="{CFD04AD3-F86E-480F-ADD1-69675036B74C}" srcOrd="0" destOrd="1" presId="urn:microsoft.com/office/officeart/2005/8/layout/target3"/>
    <dgm:cxn modelId="{3955A3F8-1946-4ED8-98D2-D4AC1B6C20D4}" type="presOf" srcId="{293CEE31-2A1E-4E91-99E7-292214E2DCB5}" destId="{092D3F44-7D4D-4C8F-9CC1-208F88169EB3}" srcOrd="0" destOrd="0" presId="urn:microsoft.com/office/officeart/2005/8/layout/target3"/>
    <dgm:cxn modelId="{8EAE99F3-A243-4F3D-BE70-756530580CFD}" type="presOf" srcId="{9C49A55F-C04B-455C-AE54-2D90C99B261E}" destId="{6423AA85-1571-41DA-9C87-347C8D776861}" srcOrd="0" destOrd="0" presId="urn:microsoft.com/office/officeart/2005/8/layout/target3"/>
    <dgm:cxn modelId="{4198BDFA-93F3-4178-82F8-79BCB0677605}" type="presOf" srcId="{450C300D-A84F-4BFC-906D-D73DD44CF767}" destId="{CFD04AD3-F86E-480F-ADD1-69675036B74C}" srcOrd="0" destOrd="0" presId="urn:microsoft.com/office/officeart/2005/8/layout/target3"/>
    <dgm:cxn modelId="{24B7725E-FB54-4FB1-9252-CB11ABD51CCA}" srcId="{8A6ADFF0-37FE-46A5-892C-735DA9DFA631}" destId="{34E93F68-956A-4112-8642-29A8FAC1D602}" srcOrd="0" destOrd="0" parTransId="{B0811659-C681-4FC5-84FB-583776674A20}" sibTransId="{2B51AD8B-4907-48B5-9299-DCC09D3D35B5}"/>
    <dgm:cxn modelId="{4A1440B2-4F04-4BC8-90AB-05E6738F5FB9}" type="presOf" srcId="{C1165FEE-D888-4F90-87FC-43FDD4F2C1BB}" destId="{1CFDFD50-DEE9-497A-A113-E06BDC27E472}" srcOrd="0" destOrd="0" presId="urn:microsoft.com/office/officeart/2005/8/layout/target3"/>
    <dgm:cxn modelId="{3A61EB81-0146-4522-B303-8742050D3907}" srcId="{99507A4C-B58A-4CBB-9DCF-D034BF8AE348}" destId="{29074993-002A-4600-840A-2EB6C191599E}" srcOrd="1" destOrd="0" parTransId="{46DFFBE3-5AB0-49AC-B2AD-9A57754D469B}" sibTransId="{964367AA-3BFD-4ED0-9849-9279DB8000B3}"/>
    <dgm:cxn modelId="{E32C631D-362C-49B0-811B-73F10B7BFCE9}" type="presOf" srcId="{34E93F68-956A-4112-8642-29A8FAC1D602}" destId="{02CBE750-699D-41EC-9262-73031E050134}" srcOrd="0" destOrd="0" presId="urn:microsoft.com/office/officeart/2005/8/layout/target3"/>
    <dgm:cxn modelId="{14BF8D3F-2128-473D-97C2-9BF70814E769}" srcId="{02D007F0-7221-4D54-803C-CEA124CD4E0B}" destId="{9C49A55F-C04B-455C-AE54-2D90C99B261E}" srcOrd="0" destOrd="0" parTransId="{8C812B62-89C8-4E3C-806B-5B664153CAAF}" sibTransId="{07A28AB7-D395-456B-B138-DE7AFE932E76}"/>
    <dgm:cxn modelId="{07DA1BF4-489B-4966-B268-C157F64BB596}" type="presOf" srcId="{02D007F0-7221-4D54-803C-CEA124CD4E0B}" destId="{D22ACCF0-584A-4AAE-8C87-B7B59A91543B}" srcOrd="0" destOrd="0" presId="urn:microsoft.com/office/officeart/2005/8/layout/target3"/>
    <dgm:cxn modelId="{63F0E092-7958-4166-B36B-14BEFE5823A7}" srcId="{5A225094-30FB-4ABD-8522-607AC83A8FC0}" destId="{99507A4C-B58A-4CBB-9DCF-D034BF8AE348}" srcOrd="0" destOrd="0" parTransId="{4550A8AF-9E09-430A-811F-D42AB28179A8}" sibTransId="{6C6DABAC-D1E8-4A4C-990F-558BF866C3EA}"/>
    <dgm:cxn modelId="{4B5F4F72-4FF5-428F-A668-DAA4F401B3A3}" srcId="{5A225094-30FB-4ABD-8522-607AC83A8FC0}" destId="{8A6ADFF0-37FE-46A5-892C-735DA9DFA631}" srcOrd="3" destOrd="0" parTransId="{62233AC0-38DD-40D5-9A92-8F0EF28B6274}" sibTransId="{4E9D7C99-103D-4925-A0D4-E6076F6F77A9}"/>
    <dgm:cxn modelId="{4BB4B512-0A3E-489C-81F4-67BCC64E6B58}" srcId="{99507A4C-B58A-4CBB-9DCF-D034BF8AE348}" destId="{1F2F1161-EB94-4994-9DC6-F5B3175EA199}" srcOrd="2" destOrd="0" parTransId="{D29E7C2F-0DE0-4882-B591-35CF21CD3EAC}" sibTransId="{E54327C5-3053-434F-8C8C-A5B0E33D22BA}"/>
    <dgm:cxn modelId="{3A8ED13B-74D8-42EC-915A-244C0BF68C23}" type="presOf" srcId="{99507A4C-B58A-4CBB-9DCF-D034BF8AE348}" destId="{B89BD402-01AC-4AAF-8DCF-59084F55AA78}" srcOrd="0" destOrd="0" presId="urn:microsoft.com/office/officeart/2005/8/layout/target3"/>
    <dgm:cxn modelId="{EF2EB591-6450-435D-8F30-7ACC3B40B82D}" type="presOf" srcId="{8A6ADFF0-37FE-46A5-892C-735DA9DFA631}" destId="{BBBFD771-6137-4D80-A900-3B56C6B026C6}" srcOrd="1" destOrd="0" presId="urn:microsoft.com/office/officeart/2005/8/layout/target3"/>
    <dgm:cxn modelId="{23529835-4C2A-4F8D-93F7-E0234BE8A628}" type="presOf" srcId="{02D007F0-7221-4D54-803C-CEA124CD4E0B}" destId="{62A0A412-770F-4DC5-9ADD-A829435C6A4B}" srcOrd="1" destOrd="0" presId="urn:microsoft.com/office/officeart/2005/8/layout/target3"/>
    <dgm:cxn modelId="{8E0895EE-D848-420E-9063-B054598DABE8}" type="presOf" srcId="{1F2F1161-EB94-4994-9DC6-F5B3175EA199}" destId="{CFD04AD3-F86E-480F-ADD1-69675036B74C}" srcOrd="0" destOrd="2" presId="urn:microsoft.com/office/officeart/2005/8/layout/target3"/>
    <dgm:cxn modelId="{F2E34A84-A1AC-48F4-94B2-2A2D456D4B9C}" type="presOf" srcId="{99507A4C-B58A-4CBB-9DCF-D034BF8AE348}" destId="{E267910D-3B2B-4611-90DF-95494DF5814A}" srcOrd="1" destOrd="0" presId="urn:microsoft.com/office/officeart/2005/8/layout/target3"/>
    <dgm:cxn modelId="{55BB44F5-3A06-4B0A-B5CF-CEAF1A23644E}" srcId="{99507A4C-B58A-4CBB-9DCF-D034BF8AE348}" destId="{450C300D-A84F-4BFC-906D-D73DD44CF767}" srcOrd="0" destOrd="0" parTransId="{A8A9C5F7-5671-4DCB-85FB-FA6807E00475}" sibTransId="{3B1249AF-9702-44CA-9CAE-410FFD651888}"/>
    <dgm:cxn modelId="{406C5EE4-DC43-420B-8302-06C04F85E10C}" type="presOf" srcId="{8A6ADFF0-37FE-46A5-892C-735DA9DFA631}" destId="{7AB8EDE3-4048-4396-86F7-76F4B8F5CB3D}" srcOrd="0" destOrd="0" presId="urn:microsoft.com/office/officeart/2005/8/layout/target3"/>
    <dgm:cxn modelId="{073BEEEF-744E-47C4-9382-6E4D6A2EECB8}" type="presParOf" srcId="{E765887C-C5D4-4B95-AAAB-0AE5E743635A}" destId="{E1FBA89F-E4B2-48B9-9BA2-5CF9858DC4E3}" srcOrd="0" destOrd="0" presId="urn:microsoft.com/office/officeart/2005/8/layout/target3"/>
    <dgm:cxn modelId="{D89D221D-0E9E-46DF-8475-507994DD148B}" type="presParOf" srcId="{E765887C-C5D4-4B95-AAAB-0AE5E743635A}" destId="{BBB6DA50-61CB-4DBD-8F1A-30A632A74E53}" srcOrd="1" destOrd="0" presId="urn:microsoft.com/office/officeart/2005/8/layout/target3"/>
    <dgm:cxn modelId="{A76FDADF-BCE8-4F70-9E9A-6FB33F54BA99}" type="presParOf" srcId="{E765887C-C5D4-4B95-AAAB-0AE5E743635A}" destId="{B89BD402-01AC-4AAF-8DCF-59084F55AA78}" srcOrd="2" destOrd="0" presId="urn:microsoft.com/office/officeart/2005/8/layout/target3"/>
    <dgm:cxn modelId="{B7779105-831E-450A-9991-B55F17D8DA24}" type="presParOf" srcId="{E765887C-C5D4-4B95-AAAB-0AE5E743635A}" destId="{26CEEE5B-DF42-4D2B-91B6-9A37AEACE63E}" srcOrd="3" destOrd="0" presId="urn:microsoft.com/office/officeart/2005/8/layout/target3"/>
    <dgm:cxn modelId="{C129DA66-33B4-41DC-9E0E-BD5BA13B892B}" type="presParOf" srcId="{E765887C-C5D4-4B95-AAAB-0AE5E743635A}" destId="{5B26D51D-0413-4B97-AC41-7BF05B8A0BBD}" srcOrd="4" destOrd="0" presId="urn:microsoft.com/office/officeart/2005/8/layout/target3"/>
    <dgm:cxn modelId="{5B93AD50-95DE-4DEE-81A8-483AA1F2E9C7}" type="presParOf" srcId="{E765887C-C5D4-4B95-AAAB-0AE5E743635A}" destId="{D22ACCF0-584A-4AAE-8C87-B7B59A91543B}" srcOrd="5" destOrd="0" presId="urn:microsoft.com/office/officeart/2005/8/layout/target3"/>
    <dgm:cxn modelId="{169EA4C9-F04A-4C71-8991-E79C0D17F275}" type="presParOf" srcId="{E765887C-C5D4-4B95-AAAB-0AE5E743635A}" destId="{4AE8122D-8DCB-4AD7-83E6-FA88D6DA9E27}" srcOrd="6" destOrd="0" presId="urn:microsoft.com/office/officeart/2005/8/layout/target3"/>
    <dgm:cxn modelId="{496665F8-71B1-4E7B-AD3F-926F73CAB536}" type="presParOf" srcId="{E765887C-C5D4-4B95-AAAB-0AE5E743635A}" destId="{47C25E31-7989-4CB1-A369-FD28DEE91527}" srcOrd="7" destOrd="0" presId="urn:microsoft.com/office/officeart/2005/8/layout/target3"/>
    <dgm:cxn modelId="{89FDD3A6-4D84-4C40-9903-00D6458F9E77}" type="presParOf" srcId="{E765887C-C5D4-4B95-AAAB-0AE5E743635A}" destId="{1CFDFD50-DEE9-497A-A113-E06BDC27E472}" srcOrd="8" destOrd="0" presId="urn:microsoft.com/office/officeart/2005/8/layout/target3"/>
    <dgm:cxn modelId="{49F80166-7C14-469B-97C5-DD7A2632BCB4}" type="presParOf" srcId="{E765887C-C5D4-4B95-AAAB-0AE5E743635A}" destId="{C0C687DE-FC95-4B00-8E2E-4AB1B490F210}" srcOrd="9" destOrd="0" presId="urn:microsoft.com/office/officeart/2005/8/layout/target3"/>
    <dgm:cxn modelId="{CCFF2D63-0E6E-42AC-8F9E-6532AA6DDE94}" type="presParOf" srcId="{E765887C-C5D4-4B95-AAAB-0AE5E743635A}" destId="{B3A7F486-EA2E-459C-B4FB-0ECA9F19F889}" srcOrd="10" destOrd="0" presId="urn:microsoft.com/office/officeart/2005/8/layout/target3"/>
    <dgm:cxn modelId="{C29EA2BA-BBF4-4F26-A3C9-73377C768985}" type="presParOf" srcId="{E765887C-C5D4-4B95-AAAB-0AE5E743635A}" destId="{7AB8EDE3-4048-4396-86F7-76F4B8F5CB3D}" srcOrd="11" destOrd="0" presId="urn:microsoft.com/office/officeart/2005/8/layout/target3"/>
    <dgm:cxn modelId="{97558421-A198-4A84-ACF5-F2F4FFC48490}" type="presParOf" srcId="{E765887C-C5D4-4B95-AAAB-0AE5E743635A}" destId="{E267910D-3B2B-4611-90DF-95494DF5814A}" srcOrd="12" destOrd="0" presId="urn:microsoft.com/office/officeart/2005/8/layout/target3"/>
    <dgm:cxn modelId="{E87743AC-0D12-4867-BCA2-40825B05EDDB}" type="presParOf" srcId="{E765887C-C5D4-4B95-AAAB-0AE5E743635A}" destId="{CFD04AD3-F86E-480F-ADD1-69675036B74C}" srcOrd="13" destOrd="0" presId="urn:microsoft.com/office/officeart/2005/8/layout/target3"/>
    <dgm:cxn modelId="{1876439C-79A9-428B-BD51-CB74D0729426}" type="presParOf" srcId="{E765887C-C5D4-4B95-AAAB-0AE5E743635A}" destId="{62A0A412-770F-4DC5-9ADD-A829435C6A4B}" srcOrd="14" destOrd="0" presId="urn:microsoft.com/office/officeart/2005/8/layout/target3"/>
    <dgm:cxn modelId="{B5D5AFFE-5AA1-4481-AA26-A85D5536E345}" type="presParOf" srcId="{E765887C-C5D4-4B95-AAAB-0AE5E743635A}" destId="{6423AA85-1571-41DA-9C87-347C8D776861}" srcOrd="15" destOrd="0" presId="urn:microsoft.com/office/officeart/2005/8/layout/target3"/>
    <dgm:cxn modelId="{2BF6C3B5-5C7F-42E9-B82D-E27497EC15B1}" type="presParOf" srcId="{E765887C-C5D4-4B95-AAAB-0AE5E743635A}" destId="{CDF4A3BE-69A4-445D-90C6-309E06AFF6F2}" srcOrd="16" destOrd="0" presId="urn:microsoft.com/office/officeart/2005/8/layout/target3"/>
    <dgm:cxn modelId="{2D9A69A4-5068-49F5-B911-2F1B5CF189BF}" type="presParOf" srcId="{E765887C-C5D4-4B95-AAAB-0AE5E743635A}" destId="{092D3F44-7D4D-4C8F-9CC1-208F88169EB3}" srcOrd="17" destOrd="0" presId="urn:microsoft.com/office/officeart/2005/8/layout/target3"/>
    <dgm:cxn modelId="{9CA3E675-CD7E-4171-A3A9-1848445E5068}" type="presParOf" srcId="{E765887C-C5D4-4B95-AAAB-0AE5E743635A}" destId="{BBBFD771-6137-4D80-A900-3B56C6B026C6}" srcOrd="18" destOrd="0" presId="urn:microsoft.com/office/officeart/2005/8/layout/target3"/>
    <dgm:cxn modelId="{F0766F3F-134F-490F-828F-C3B889DC4EB4}" type="presParOf" srcId="{E765887C-C5D4-4B95-AAAB-0AE5E743635A}" destId="{02CBE750-699D-41EC-9262-73031E05013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225094-30FB-4ABD-8522-607AC83A8F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84E478-7A58-44D5-A14B-A8E68D11674F}">
      <dgm:prSet/>
      <dgm:spPr/>
      <dgm:t>
        <a:bodyPr/>
        <a:lstStyle/>
        <a:p>
          <a:r>
            <a:rPr lang="es-ES" dirty="0" smtClean="0"/>
            <a:t>REPRESENTATIVIDAD Y ORGANIZACIÓN</a:t>
          </a:r>
          <a:endParaRPr lang="es-ES" dirty="0"/>
        </a:p>
      </dgm:t>
    </dgm:pt>
    <dgm:pt modelId="{F2245038-0C53-4276-ADD8-578F73FB89CA}" type="parTrans" cxnId="{52A31C6B-8162-4C68-BAA3-392844477BFA}">
      <dgm:prSet/>
      <dgm:spPr/>
      <dgm:t>
        <a:bodyPr/>
        <a:lstStyle/>
        <a:p>
          <a:endParaRPr lang="es-ES"/>
        </a:p>
      </dgm:t>
    </dgm:pt>
    <dgm:pt modelId="{096C2164-969E-4DAB-B556-31534924EECD}" type="sibTrans" cxnId="{52A31C6B-8162-4C68-BAA3-392844477BFA}">
      <dgm:prSet/>
      <dgm:spPr/>
      <dgm:t>
        <a:bodyPr/>
        <a:lstStyle/>
        <a:p>
          <a:endParaRPr lang="es-ES"/>
        </a:p>
      </dgm:t>
    </dgm:pt>
    <dgm:pt modelId="{49F6BD29-6FC2-47E2-9981-123CB2A14228}">
      <dgm:prSet/>
      <dgm:spPr/>
      <dgm:t>
        <a:bodyPr/>
        <a:lstStyle/>
        <a:p>
          <a:r>
            <a:rPr lang="es-ES" dirty="0" smtClean="0"/>
            <a:t>PARTICIPACIÓN</a:t>
          </a:r>
          <a:endParaRPr lang="es-ES" dirty="0"/>
        </a:p>
      </dgm:t>
    </dgm:pt>
    <dgm:pt modelId="{4A2DFAC9-10A4-4B14-ACED-33988AF827B1}" type="parTrans" cxnId="{34FA9AC0-044F-4CEB-A53C-4A7C051A8B6D}">
      <dgm:prSet/>
      <dgm:spPr/>
      <dgm:t>
        <a:bodyPr/>
        <a:lstStyle/>
        <a:p>
          <a:endParaRPr lang="es-ES"/>
        </a:p>
      </dgm:t>
    </dgm:pt>
    <dgm:pt modelId="{E12D243B-0509-4EEC-B098-D61BFD9910FE}" type="sibTrans" cxnId="{34FA9AC0-044F-4CEB-A53C-4A7C051A8B6D}">
      <dgm:prSet/>
      <dgm:spPr/>
      <dgm:t>
        <a:bodyPr/>
        <a:lstStyle/>
        <a:p>
          <a:endParaRPr lang="es-ES"/>
        </a:p>
      </dgm:t>
    </dgm:pt>
    <dgm:pt modelId="{10BC1CE5-AE6D-4023-8DFE-B88666067A9B}">
      <dgm:prSet/>
      <dgm:spPr/>
      <dgm:t>
        <a:bodyPr/>
        <a:lstStyle/>
        <a:p>
          <a:r>
            <a:rPr lang="es-ES" dirty="0" smtClean="0"/>
            <a:t>Cuestionamiento a las maneras tradicionales, resquemores  y desconfianzas(E)</a:t>
          </a:r>
          <a:endParaRPr lang="es-ES" dirty="0"/>
        </a:p>
      </dgm:t>
    </dgm:pt>
    <dgm:pt modelId="{6C364ADD-80D6-4512-B556-4C93CB1E63D6}" type="parTrans" cxnId="{307264C0-84D4-4AFB-99A2-405977562196}">
      <dgm:prSet/>
      <dgm:spPr/>
      <dgm:t>
        <a:bodyPr/>
        <a:lstStyle/>
        <a:p>
          <a:endParaRPr lang="es-ES"/>
        </a:p>
      </dgm:t>
    </dgm:pt>
    <dgm:pt modelId="{C7F2C260-E11F-4EE6-BF3D-0BE89A668DAC}" type="sibTrans" cxnId="{307264C0-84D4-4AFB-99A2-405977562196}">
      <dgm:prSet/>
      <dgm:spPr/>
      <dgm:t>
        <a:bodyPr/>
        <a:lstStyle/>
        <a:p>
          <a:endParaRPr lang="es-ES"/>
        </a:p>
      </dgm:t>
    </dgm:pt>
    <dgm:pt modelId="{4251E47F-8931-47B4-AC7E-96C0190947D9}">
      <dgm:prSet/>
      <dgm:spPr/>
      <dgm:t>
        <a:bodyPr/>
        <a:lstStyle/>
        <a:p>
          <a:r>
            <a:rPr lang="es-ES" dirty="0" smtClean="0"/>
            <a:t>Cuestionamiento a la visión de académicos que constriñen su misión al aula (A)</a:t>
          </a:r>
          <a:endParaRPr lang="es-ES" dirty="0"/>
        </a:p>
      </dgm:t>
    </dgm:pt>
    <dgm:pt modelId="{9795C4A3-8773-4D29-A241-3D4719BB9424}" type="parTrans" cxnId="{23F7BA3C-593C-4662-8EAB-D4954FA692E4}">
      <dgm:prSet/>
      <dgm:spPr/>
      <dgm:t>
        <a:bodyPr/>
        <a:lstStyle/>
        <a:p>
          <a:endParaRPr lang="es-ES"/>
        </a:p>
      </dgm:t>
    </dgm:pt>
    <dgm:pt modelId="{54DCA57A-7E9C-4E41-A24E-049266AB708B}" type="sibTrans" cxnId="{23F7BA3C-593C-4662-8EAB-D4954FA692E4}">
      <dgm:prSet/>
      <dgm:spPr/>
      <dgm:t>
        <a:bodyPr/>
        <a:lstStyle/>
        <a:p>
          <a:endParaRPr lang="es-ES"/>
        </a:p>
      </dgm:t>
    </dgm:pt>
    <dgm:pt modelId="{8039825E-119F-4059-A00B-B98DC956E8C9}">
      <dgm:prSet/>
      <dgm:spPr/>
      <dgm:t>
        <a:bodyPr/>
        <a:lstStyle/>
        <a:p>
          <a:r>
            <a:rPr lang="es-ES" dirty="0" smtClean="0"/>
            <a:t>Baja motivación por participar (e)</a:t>
          </a:r>
          <a:endParaRPr lang="es-ES" dirty="0"/>
        </a:p>
      </dgm:t>
    </dgm:pt>
    <dgm:pt modelId="{366CAD3B-5F5D-47D6-B8B9-FB0B35B7BE93}" type="parTrans" cxnId="{45A4F52C-6A8C-40F6-BDDB-FA1D239C2B68}">
      <dgm:prSet/>
      <dgm:spPr/>
      <dgm:t>
        <a:bodyPr/>
        <a:lstStyle/>
        <a:p>
          <a:endParaRPr lang="es-ES"/>
        </a:p>
      </dgm:t>
    </dgm:pt>
    <dgm:pt modelId="{4F6E4F16-30FE-4142-8B27-DF3B7DBCBBCD}" type="sibTrans" cxnId="{45A4F52C-6A8C-40F6-BDDB-FA1D239C2B68}">
      <dgm:prSet/>
      <dgm:spPr/>
      <dgm:t>
        <a:bodyPr/>
        <a:lstStyle/>
        <a:p>
          <a:endParaRPr lang="es-ES"/>
        </a:p>
      </dgm:t>
    </dgm:pt>
    <dgm:pt modelId="{6C11A241-72F1-4787-B752-42879526AA68}">
      <dgm:prSet/>
      <dgm:spPr/>
      <dgm:t>
        <a:bodyPr/>
        <a:lstStyle/>
        <a:p>
          <a:r>
            <a:rPr lang="es-ES" dirty="0" smtClean="0"/>
            <a:t>Situaciones tóxicas en asambleas (e) </a:t>
          </a:r>
          <a:endParaRPr lang="es-ES" dirty="0"/>
        </a:p>
      </dgm:t>
    </dgm:pt>
    <dgm:pt modelId="{EAB25F2C-5F99-4259-9680-0DC549E1512C}" type="parTrans" cxnId="{74C5E536-4AED-41DB-80F1-269208701E19}">
      <dgm:prSet/>
      <dgm:spPr/>
      <dgm:t>
        <a:bodyPr/>
        <a:lstStyle/>
        <a:p>
          <a:endParaRPr lang="es-ES"/>
        </a:p>
      </dgm:t>
    </dgm:pt>
    <dgm:pt modelId="{9BEBAD6F-F3B9-46C5-8F25-D7924FE3ED53}" type="sibTrans" cxnId="{74C5E536-4AED-41DB-80F1-269208701E19}">
      <dgm:prSet/>
      <dgm:spPr/>
      <dgm:t>
        <a:bodyPr/>
        <a:lstStyle/>
        <a:p>
          <a:endParaRPr lang="es-ES"/>
        </a:p>
      </dgm:t>
    </dgm:pt>
    <dgm:pt modelId="{CA8D4E9C-DBF3-4B6A-94FE-2E7DFDED313E}">
      <dgm:prSet/>
      <dgm:spPr/>
      <dgm:t>
        <a:bodyPr/>
        <a:lstStyle/>
        <a:p>
          <a:r>
            <a:rPr lang="es-ES" dirty="0" smtClean="0"/>
            <a:t>Preocupación por la constitución de “</a:t>
          </a:r>
          <a:r>
            <a:rPr lang="es-ES" i="1" dirty="0" err="1" smtClean="0"/>
            <a:t>gethos</a:t>
          </a:r>
          <a:r>
            <a:rPr lang="es-ES" i="1" dirty="0" smtClean="0"/>
            <a:t>”</a:t>
          </a:r>
          <a:r>
            <a:rPr lang="es-ES" dirty="0" smtClean="0"/>
            <a:t> cerrados que deslegitiman las opiniones discrepantes</a:t>
          </a:r>
          <a:endParaRPr lang="es-ES" dirty="0"/>
        </a:p>
      </dgm:t>
    </dgm:pt>
    <dgm:pt modelId="{B6A79D89-F65F-44CD-B59A-C7A026CD4DF3}" type="parTrans" cxnId="{A83E6A60-073B-406D-A934-6F7B9BB77019}">
      <dgm:prSet/>
      <dgm:spPr/>
      <dgm:t>
        <a:bodyPr/>
        <a:lstStyle/>
        <a:p>
          <a:endParaRPr lang="es-ES"/>
        </a:p>
      </dgm:t>
    </dgm:pt>
    <dgm:pt modelId="{AA6BFDBA-7589-4ED4-BA74-D0328EDF5305}" type="sibTrans" cxnId="{A83E6A60-073B-406D-A934-6F7B9BB77019}">
      <dgm:prSet/>
      <dgm:spPr/>
      <dgm:t>
        <a:bodyPr/>
        <a:lstStyle/>
        <a:p>
          <a:endParaRPr lang="es-ES"/>
        </a:p>
      </dgm:t>
    </dgm:pt>
    <dgm:pt modelId="{CDE08828-B6CD-41AA-A795-78FD79B95550}">
      <dgm:prSet/>
      <dgm:spPr/>
      <dgm:t>
        <a:bodyPr/>
        <a:lstStyle/>
        <a:p>
          <a:r>
            <a:rPr lang="es-ES" dirty="0" smtClean="0"/>
            <a:t>REGLAS QUE FACILITEN CONSENSOS</a:t>
          </a:r>
          <a:endParaRPr lang="es-ES" dirty="0"/>
        </a:p>
      </dgm:t>
    </dgm:pt>
    <dgm:pt modelId="{8EF5232F-E201-4047-A9EF-433465A42ED4}" type="parTrans" cxnId="{97433BF1-CBFC-4E21-AF7F-538B1B99CC08}">
      <dgm:prSet/>
      <dgm:spPr/>
      <dgm:t>
        <a:bodyPr/>
        <a:lstStyle/>
        <a:p>
          <a:endParaRPr lang="es-ES"/>
        </a:p>
      </dgm:t>
    </dgm:pt>
    <dgm:pt modelId="{F1250DA2-E079-42FC-838C-961B8E23FE76}" type="sibTrans" cxnId="{97433BF1-CBFC-4E21-AF7F-538B1B99CC08}">
      <dgm:prSet/>
      <dgm:spPr/>
      <dgm:t>
        <a:bodyPr/>
        <a:lstStyle/>
        <a:p>
          <a:endParaRPr lang="es-ES"/>
        </a:p>
      </dgm:t>
    </dgm:pt>
    <dgm:pt modelId="{FDCC629B-61AE-4363-A4C3-2E5637CD9D9A}">
      <dgm:prSet/>
      <dgm:spPr/>
      <dgm:t>
        <a:bodyPr/>
        <a:lstStyle/>
        <a:p>
          <a:r>
            <a:rPr lang="es-ES" dirty="0" smtClean="0"/>
            <a:t>Necesidad de acuerdos internos a nivel de la comunidad, </a:t>
          </a:r>
          <a:endParaRPr lang="es-ES" dirty="0"/>
        </a:p>
      </dgm:t>
    </dgm:pt>
    <dgm:pt modelId="{CC66785C-F4E6-4376-951F-6DF45CCFA23F}" type="parTrans" cxnId="{448A1FE0-7884-45FA-9BAB-7FFA30752759}">
      <dgm:prSet/>
      <dgm:spPr/>
      <dgm:t>
        <a:bodyPr/>
        <a:lstStyle/>
        <a:p>
          <a:endParaRPr lang="es-ES"/>
        </a:p>
      </dgm:t>
    </dgm:pt>
    <dgm:pt modelId="{C7B35D6B-DDFD-44D3-9076-C57B872C347C}" type="sibTrans" cxnId="{448A1FE0-7884-45FA-9BAB-7FFA30752759}">
      <dgm:prSet/>
      <dgm:spPr/>
      <dgm:t>
        <a:bodyPr/>
        <a:lstStyle/>
        <a:p>
          <a:endParaRPr lang="es-ES"/>
        </a:p>
      </dgm:t>
    </dgm:pt>
    <dgm:pt modelId="{5DC6661F-730B-469C-9078-119FAE372770}">
      <dgm:prSet/>
      <dgm:spPr/>
      <dgm:t>
        <a:bodyPr/>
        <a:lstStyle/>
        <a:p>
          <a:r>
            <a:rPr lang="es-ES" dirty="0" smtClean="0"/>
            <a:t>Faltan normas y protocolos</a:t>
          </a:r>
          <a:endParaRPr lang="es-ES" dirty="0"/>
        </a:p>
      </dgm:t>
    </dgm:pt>
    <dgm:pt modelId="{C41234D5-6968-4AB7-BA39-B3090BD209AD}" type="parTrans" cxnId="{FAA7F461-14B9-4FA4-94ED-697E41A22F5E}">
      <dgm:prSet/>
      <dgm:spPr/>
    </dgm:pt>
    <dgm:pt modelId="{80D2F184-4DB6-46FA-80FD-153AAAD247E0}" type="sibTrans" cxnId="{FAA7F461-14B9-4FA4-94ED-697E41A22F5E}">
      <dgm:prSet/>
      <dgm:spPr/>
    </dgm:pt>
    <dgm:pt modelId="{E765887C-C5D4-4B95-AAAB-0AE5E743635A}" type="pres">
      <dgm:prSet presAssocID="{5A225094-30FB-4ABD-8522-607AC83A8F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E8268A-428E-4801-BE8F-873AEF2A4C54}" type="pres">
      <dgm:prSet presAssocID="{6784E478-7A58-44D5-A14B-A8E68D11674F}" presName="circle1" presStyleLbl="node1" presStyleIdx="0" presStyleCnt="3"/>
      <dgm:spPr/>
    </dgm:pt>
    <dgm:pt modelId="{DC2A5CE6-FC61-4686-9946-4947C1293C34}" type="pres">
      <dgm:prSet presAssocID="{6784E478-7A58-44D5-A14B-A8E68D11674F}" presName="space" presStyleCnt="0"/>
      <dgm:spPr/>
    </dgm:pt>
    <dgm:pt modelId="{34B75367-4F9B-4FE0-8EE6-CE9EB95EFBFC}" type="pres">
      <dgm:prSet presAssocID="{6784E478-7A58-44D5-A14B-A8E68D11674F}" presName="rect1" presStyleLbl="alignAcc1" presStyleIdx="0" presStyleCnt="3"/>
      <dgm:spPr/>
      <dgm:t>
        <a:bodyPr/>
        <a:lstStyle/>
        <a:p>
          <a:endParaRPr lang="es-ES"/>
        </a:p>
      </dgm:t>
    </dgm:pt>
    <dgm:pt modelId="{4A9C3BD4-BA68-4CD2-9200-2A05DE87EAB8}" type="pres">
      <dgm:prSet presAssocID="{49F6BD29-6FC2-47E2-9981-123CB2A14228}" presName="vertSpace2" presStyleLbl="node1" presStyleIdx="0" presStyleCnt="3"/>
      <dgm:spPr/>
    </dgm:pt>
    <dgm:pt modelId="{CE597A0D-C0E1-4666-9764-76E520236D70}" type="pres">
      <dgm:prSet presAssocID="{49F6BD29-6FC2-47E2-9981-123CB2A14228}" presName="circle2" presStyleLbl="node1" presStyleIdx="1" presStyleCnt="3"/>
      <dgm:spPr/>
    </dgm:pt>
    <dgm:pt modelId="{9163C68A-3BA0-4592-A8E5-A67FDF88A51A}" type="pres">
      <dgm:prSet presAssocID="{49F6BD29-6FC2-47E2-9981-123CB2A14228}" presName="rect2" presStyleLbl="alignAcc1" presStyleIdx="1" presStyleCnt="3"/>
      <dgm:spPr/>
      <dgm:t>
        <a:bodyPr/>
        <a:lstStyle/>
        <a:p>
          <a:endParaRPr lang="es-ES"/>
        </a:p>
      </dgm:t>
    </dgm:pt>
    <dgm:pt modelId="{AA2111D1-F4C7-4D4F-B53E-24C462555F98}" type="pres">
      <dgm:prSet presAssocID="{CDE08828-B6CD-41AA-A795-78FD79B95550}" presName="vertSpace3" presStyleLbl="node1" presStyleIdx="1" presStyleCnt="3"/>
      <dgm:spPr/>
    </dgm:pt>
    <dgm:pt modelId="{C0AEE11C-5D99-470F-AAB7-CCC3249D5EA1}" type="pres">
      <dgm:prSet presAssocID="{CDE08828-B6CD-41AA-A795-78FD79B95550}" presName="circle3" presStyleLbl="node1" presStyleIdx="2" presStyleCnt="3"/>
      <dgm:spPr/>
    </dgm:pt>
    <dgm:pt modelId="{1561C8B1-BABA-4775-851F-BD903A409CC5}" type="pres">
      <dgm:prSet presAssocID="{CDE08828-B6CD-41AA-A795-78FD79B95550}" presName="rect3" presStyleLbl="alignAcc1" presStyleIdx="2" presStyleCnt="3"/>
      <dgm:spPr/>
      <dgm:t>
        <a:bodyPr/>
        <a:lstStyle/>
        <a:p>
          <a:endParaRPr lang="es-ES"/>
        </a:p>
      </dgm:t>
    </dgm:pt>
    <dgm:pt modelId="{48C167E7-EB2D-44D6-8B5C-D3F38BC0DB83}" type="pres">
      <dgm:prSet presAssocID="{6784E478-7A58-44D5-A14B-A8E68D11674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81AB0D-893F-4202-8F14-25B06F9B93BD}" type="pres">
      <dgm:prSet presAssocID="{6784E478-7A58-44D5-A14B-A8E68D11674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E173E0-D2F1-440D-8596-ED3B6DB860C6}" type="pres">
      <dgm:prSet presAssocID="{49F6BD29-6FC2-47E2-9981-123CB2A1422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B5DB6E-F451-444D-B29F-7351673E0A9A}" type="pres">
      <dgm:prSet presAssocID="{49F6BD29-6FC2-47E2-9981-123CB2A1422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5D6574-0B97-4022-B8FD-9A726830E601}" type="pres">
      <dgm:prSet presAssocID="{CDE08828-B6CD-41AA-A795-78FD79B9555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33FED7-8E16-4006-AE06-456170E5CAF1}" type="pres">
      <dgm:prSet presAssocID="{CDE08828-B6CD-41AA-A795-78FD79B9555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433BF1-CBFC-4E21-AF7F-538B1B99CC08}" srcId="{5A225094-30FB-4ABD-8522-607AC83A8FC0}" destId="{CDE08828-B6CD-41AA-A795-78FD79B95550}" srcOrd="2" destOrd="0" parTransId="{8EF5232F-E201-4047-A9EF-433465A42ED4}" sibTransId="{F1250DA2-E079-42FC-838C-961B8E23FE76}"/>
    <dgm:cxn modelId="{45A4F52C-6A8C-40F6-BDDB-FA1D239C2B68}" srcId="{49F6BD29-6FC2-47E2-9981-123CB2A14228}" destId="{8039825E-119F-4059-A00B-B98DC956E8C9}" srcOrd="0" destOrd="0" parTransId="{366CAD3B-5F5D-47D6-B8B9-FB0B35B7BE93}" sibTransId="{4F6E4F16-30FE-4142-8B27-DF3B7DBCBBCD}"/>
    <dgm:cxn modelId="{4994BF4B-78E6-4DC5-9E59-CBCCC7092C34}" type="presOf" srcId="{CA8D4E9C-DBF3-4B6A-94FE-2E7DFDED313E}" destId="{A3B5DB6E-F451-444D-B29F-7351673E0A9A}" srcOrd="0" destOrd="2" presId="urn:microsoft.com/office/officeart/2005/8/layout/target3"/>
    <dgm:cxn modelId="{52A31C6B-8162-4C68-BAA3-392844477BFA}" srcId="{5A225094-30FB-4ABD-8522-607AC83A8FC0}" destId="{6784E478-7A58-44D5-A14B-A8E68D11674F}" srcOrd="0" destOrd="0" parTransId="{F2245038-0C53-4276-ADD8-578F73FB89CA}" sibTransId="{096C2164-969E-4DAB-B556-31534924EECD}"/>
    <dgm:cxn modelId="{4DAF117F-6A5A-40BA-B633-0E147D1E822D}" type="presOf" srcId="{49F6BD29-6FC2-47E2-9981-123CB2A14228}" destId="{9163C68A-3BA0-4592-A8E5-A67FDF88A51A}" srcOrd="0" destOrd="0" presId="urn:microsoft.com/office/officeart/2005/8/layout/target3"/>
    <dgm:cxn modelId="{AC923908-C94F-4533-AC5F-EE2922826361}" type="presOf" srcId="{8039825E-119F-4059-A00B-B98DC956E8C9}" destId="{A3B5DB6E-F451-444D-B29F-7351673E0A9A}" srcOrd="0" destOrd="0" presId="urn:microsoft.com/office/officeart/2005/8/layout/target3"/>
    <dgm:cxn modelId="{68703267-EBAE-4C19-AC33-806B547A22DF}" type="presOf" srcId="{CDE08828-B6CD-41AA-A795-78FD79B95550}" destId="{1561C8B1-BABA-4775-851F-BD903A409CC5}" srcOrd="0" destOrd="0" presId="urn:microsoft.com/office/officeart/2005/8/layout/target3"/>
    <dgm:cxn modelId="{DAEA6C7F-1ACC-4752-8988-4E879D75C8F9}" type="presOf" srcId="{6784E478-7A58-44D5-A14B-A8E68D11674F}" destId="{48C167E7-EB2D-44D6-8B5C-D3F38BC0DB83}" srcOrd="1" destOrd="0" presId="urn:microsoft.com/office/officeart/2005/8/layout/target3"/>
    <dgm:cxn modelId="{D6829C32-3BF9-4C23-844F-9FFE40BFF926}" type="presOf" srcId="{FDCC629B-61AE-4363-A4C3-2E5637CD9D9A}" destId="{0133FED7-8E16-4006-AE06-456170E5CAF1}" srcOrd="0" destOrd="0" presId="urn:microsoft.com/office/officeart/2005/8/layout/target3"/>
    <dgm:cxn modelId="{23F7BA3C-593C-4662-8EAB-D4954FA692E4}" srcId="{6784E478-7A58-44D5-A14B-A8E68D11674F}" destId="{4251E47F-8931-47B4-AC7E-96C0190947D9}" srcOrd="1" destOrd="0" parTransId="{9795C4A3-8773-4D29-A241-3D4719BB9424}" sibTransId="{54DCA57A-7E9C-4E41-A24E-049266AB708B}"/>
    <dgm:cxn modelId="{74C5E536-4AED-41DB-80F1-269208701E19}" srcId="{49F6BD29-6FC2-47E2-9981-123CB2A14228}" destId="{6C11A241-72F1-4787-B752-42879526AA68}" srcOrd="1" destOrd="0" parTransId="{EAB25F2C-5F99-4259-9680-0DC549E1512C}" sibTransId="{9BEBAD6F-F3B9-46C5-8F25-D7924FE3ED53}"/>
    <dgm:cxn modelId="{307264C0-84D4-4AFB-99A2-405977562196}" srcId="{6784E478-7A58-44D5-A14B-A8E68D11674F}" destId="{10BC1CE5-AE6D-4023-8DFE-B88666067A9B}" srcOrd="0" destOrd="0" parTransId="{6C364ADD-80D6-4512-B556-4C93CB1E63D6}" sibTransId="{C7F2C260-E11F-4EE6-BF3D-0BE89A668DAC}"/>
    <dgm:cxn modelId="{87C99702-4A8B-4483-BF1B-4B0A37211665}" type="presOf" srcId="{10BC1CE5-AE6D-4023-8DFE-B88666067A9B}" destId="{2F81AB0D-893F-4202-8F14-25B06F9B93BD}" srcOrd="0" destOrd="0" presId="urn:microsoft.com/office/officeart/2005/8/layout/target3"/>
    <dgm:cxn modelId="{8B5C1C38-DA7B-42AA-B1F1-535F8F16904E}" type="presOf" srcId="{6784E478-7A58-44D5-A14B-A8E68D11674F}" destId="{34B75367-4F9B-4FE0-8EE6-CE9EB95EFBFC}" srcOrd="0" destOrd="0" presId="urn:microsoft.com/office/officeart/2005/8/layout/target3"/>
    <dgm:cxn modelId="{55E9957B-374F-498D-9C9D-46C82FB7900C}" type="presOf" srcId="{5A225094-30FB-4ABD-8522-607AC83A8FC0}" destId="{E765887C-C5D4-4B95-AAAB-0AE5E743635A}" srcOrd="0" destOrd="0" presId="urn:microsoft.com/office/officeart/2005/8/layout/target3"/>
    <dgm:cxn modelId="{A83E6A60-073B-406D-A934-6F7B9BB77019}" srcId="{49F6BD29-6FC2-47E2-9981-123CB2A14228}" destId="{CA8D4E9C-DBF3-4B6A-94FE-2E7DFDED313E}" srcOrd="2" destOrd="0" parTransId="{B6A79D89-F65F-44CD-B59A-C7A026CD4DF3}" sibTransId="{AA6BFDBA-7589-4ED4-BA74-D0328EDF5305}"/>
    <dgm:cxn modelId="{BFAD44EB-6D19-476B-9ECE-37F144509BCD}" type="presOf" srcId="{5DC6661F-730B-469C-9078-119FAE372770}" destId="{0133FED7-8E16-4006-AE06-456170E5CAF1}" srcOrd="0" destOrd="1" presId="urn:microsoft.com/office/officeart/2005/8/layout/target3"/>
    <dgm:cxn modelId="{C6328B97-E897-404E-ABE7-7AD77A129DC2}" type="presOf" srcId="{4251E47F-8931-47B4-AC7E-96C0190947D9}" destId="{2F81AB0D-893F-4202-8F14-25B06F9B93BD}" srcOrd="0" destOrd="1" presId="urn:microsoft.com/office/officeart/2005/8/layout/target3"/>
    <dgm:cxn modelId="{34FA9AC0-044F-4CEB-A53C-4A7C051A8B6D}" srcId="{5A225094-30FB-4ABD-8522-607AC83A8FC0}" destId="{49F6BD29-6FC2-47E2-9981-123CB2A14228}" srcOrd="1" destOrd="0" parTransId="{4A2DFAC9-10A4-4B14-ACED-33988AF827B1}" sibTransId="{E12D243B-0509-4EEC-B098-D61BFD9910FE}"/>
    <dgm:cxn modelId="{BC6E33D7-6E1B-4AE3-AD04-7DC6217A4619}" type="presOf" srcId="{6C11A241-72F1-4787-B752-42879526AA68}" destId="{A3B5DB6E-F451-444D-B29F-7351673E0A9A}" srcOrd="0" destOrd="1" presId="urn:microsoft.com/office/officeart/2005/8/layout/target3"/>
    <dgm:cxn modelId="{FAA7F461-14B9-4FA4-94ED-697E41A22F5E}" srcId="{CDE08828-B6CD-41AA-A795-78FD79B95550}" destId="{5DC6661F-730B-469C-9078-119FAE372770}" srcOrd="1" destOrd="0" parTransId="{C41234D5-6968-4AB7-BA39-B3090BD209AD}" sibTransId="{80D2F184-4DB6-46FA-80FD-153AAAD247E0}"/>
    <dgm:cxn modelId="{448A1FE0-7884-45FA-9BAB-7FFA30752759}" srcId="{CDE08828-B6CD-41AA-A795-78FD79B95550}" destId="{FDCC629B-61AE-4363-A4C3-2E5637CD9D9A}" srcOrd="0" destOrd="0" parTransId="{CC66785C-F4E6-4376-951F-6DF45CCFA23F}" sibTransId="{C7B35D6B-DDFD-44D3-9076-C57B872C347C}"/>
    <dgm:cxn modelId="{CF41DE20-3325-4C01-9C6C-D9B499CAFC57}" type="presOf" srcId="{CDE08828-B6CD-41AA-A795-78FD79B95550}" destId="{815D6574-0B97-4022-B8FD-9A726830E601}" srcOrd="1" destOrd="0" presId="urn:microsoft.com/office/officeart/2005/8/layout/target3"/>
    <dgm:cxn modelId="{865D0642-90D8-4106-806C-E2F1451A695E}" type="presOf" srcId="{49F6BD29-6FC2-47E2-9981-123CB2A14228}" destId="{ADE173E0-D2F1-440D-8596-ED3B6DB860C6}" srcOrd="1" destOrd="0" presId="urn:microsoft.com/office/officeart/2005/8/layout/target3"/>
    <dgm:cxn modelId="{D7FD2EC6-8BF2-4F4D-A78D-54C2EF69A76B}" type="presParOf" srcId="{E765887C-C5D4-4B95-AAAB-0AE5E743635A}" destId="{76E8268A-428E-4801-BE8F-873AEF2A4C54}" srcOrd="0" destOrd="0" presId="urn:microsoft.com/office/officeart/2005/8/layout/target3"/>
    <dgm:cxn modelId="{5C9E5386-6990-420E-8009-173972E1442E}" type="presParOf" srcId="{E765887C-C5D4-4B95-AAAB-0AE5E743635A}" destId="{DC2A5CE6-FC61-4686-9946-4947C1293C34}" srcOrd="1" destOrd="0" presId="urn:microsoft.com/office/officeart/2005/8/layout/target3"/>
    <dgm:cxn modelId="{CB93CC00-811C-4C62-8CBC-6D73EFB83FE8}" type="presParOf" srcId="{E765887C-C5D4-4B95-AAAB-0AE5E743635A}" destId="{34B75367-4F9B-4FE0-8EE6-CE9EB95EFBFC}" srcOrd="2" destOrd="0" presId="urn:microsoft.com/office/officeart/2005/8/layout/target3"/>
    <dgm:cxn modelId="{297D4433-225F-4D1E-A1BB-C1FE94DBF174}" type="presParOf" srcId="{E765887C-C5D4-4B95-AAAB-0AE5E743635A}" destId="{4A9C3BD4-BA68-4CD2-9200-2A05DE87EAB8}" srcOrd="3" destOrd="0" presId="urn:microsoft.com/office/officeart/2005/8/layout/target3"/>
    <dgm:cxn modelId="{E3F76C1B-F00C-454E-B83D-51623BD612E6}" type="presParOf" srcId="{E765887C-C5D4-4B95-AAAB-0AE5E743635A}" destId="{CE597A0D-C0E1-4666-9764-76E520236D70}" srcOrd="4" destOrd="0" presId="urn:microsoft.com/office/officeart/2005/8/layout/target3"/>
    <dgm:cxn modelId="{D6CA5AA4-365A-4D60-A178-2B8E38BE2DD7}" type="presParOf" srcId="{E765887C-C5D4-4B95-AAAB-0AE5E743635A}" destId="{9163C68A-3BA0-4592-A8E5-A67FDF88A51A}" srcOrd="5" destOrd="0" presId="urn:microsoft.com/office/officeart/2005/8/layout/target3"/>
    <dgm:cxn modelId="{A91A27D4-B602-4FC0-B228-91DB2E46EA7C}" type="presParOf" srcId="{E765887C-C5D4-4B95-AAAB-0AE5E743635A}" destId="{AA2111D1-F4C7-4D4F-B53E-24C462555F98}" srcOrd="6" destOrd="0" presId="urn:microsoft.com/office/officeart/2005/8/layout/target3"/>
    <dgm:cxn modelId="{D1DA0568-AEC1-493C-BD51-814022DD9351}" type="presParOf" srcId="{E765887C-C5D4-4B95-AAAB-0AE5E743635A}" destId="{C0AEE11C-5D99-470F-AAB7-CCC3249D5EA1}" srcOrd="7" destOrd="0" presId="urn:microsoft.com/office/officeart/2005/8/layout/target3"/>
    <dgm:cxn modelId="{60FF17FD-BD9A-44F1-9049-4E84687AD24E}" type="presParOf" srcId="{E765887C-C5D4-4B95-AAAB-0AE5E743635A}" destId="{1561C8B1-BABA-4775-851F-BD903A409CC5}" srcOrd="8" destOrd="0" presId="urn:microsoft.com/office/officeart/2005/8/layout/target3"/>
    <dgm:cxn modelId="{5563A54F-2556-4CAA-8399-25335A7AEDF3}" type="presParOf" srcId="{E765887C-C5D4-4B95-AAAB-0AE5E743635A}" destId="{48C167E7-EB2D-44D6-8B5C-D3F38BC0DB83}" srcOrd="9" destOrd="0" presId="urn:microsoft.com/office/officeart/2005/8/layout/target3"/>
    <dgm:cxn modelId="{8FE2EDB8-DFA7-4B21-B4CF-BF286C44CE0A}" type="presParOf" srcId="{E765887C-C5D4-4B95-AAAB-0AE5E743635A}" destId="{2F81AB0D-893F-4202-8F14-25B06F9B93BD}" srcOrd="10" destOrd="0" presId="urn:microsoft.com/office/officeart/2005/8/layout/target3"/>
    <dgm:cxn modelId="{1F336964-CEBD-46FA-9A75-7876FF5D9C4C}" type="presParOf" srcId="{E765887C-C5D4-4B95-AAAB-0AE5E743635A}" destId="{ADE173E0-D2F1-440D-8596-ED3B6DB860C6}" srcOrd="11" destOrd="0" presId="urn:microsoft.com/office/officeart/2005/8/layout/target3"/>
    <dgm:cxn modelId="{D15D1CD5-D520-4D42-BE1A-D278F279BB70}" type="presParOf" srcId="{E765887C-C5D4-4B95-AAAB-0AE5E743635A}" destId="{A3B5DB6E-F451-444D-B29F-7351673E0A9A}" srcOrd="12" destOrd="0" presId="urn:microsoft.com/office/officeart/2005/8/layout/target3"/>
    <dgm:cxn modelId="{4A98CF50-C397-4994-97E9-2D15ECA99B93}" type="presParOf" srcId="{E765887C-C5D4-4B95-AAAB-0AE5E743635A}" destId="{815D6574-0B97-4022-B8FD-9A726830E601}" srcOrd="13" destOrd="0" presId="urn:microsoft.com/office/officeart/2005/8/layout/target3"/>
    <dgm:cxn modelId="{C24DA432-2D36-422A-8CFE-4ECA93450C83}" type="presParOf" srcId="{E765887C-C5D4-4B95-AAAB-0AE5E743635A}" destId="{0133FED7-8E16-4006-AE06-456170E5CAF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225094-30FB-4ABD-8522-607AC83A8F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3376D9-749E-4D0C-83CC-48B2D428DE56}">
      <dgm:prSet/>
      <dgm:spPr/>
      <dgm:t>
        <a:bodyPr/>
        <a:lstStyle/>
        <a:p>
          <a:r>
            <a:rPr lang="es-ES" dirty="0" smtClean="0"/>
            <a:t>DIFICULTAD PARA RESOLVER CONFLICTOS</a:t>
          </a:r>
          <a:endParaRPr lang="es-ES" dirty="0"/>
        </a:p>
      </dgm:t>
    </dgm:pt>
    <dgm:pt modelId="{53FA3243-23A5-4B27-804E-92FEEAF391B4}" type="parTrans" cxnId="{3FB5E79E-B472-490D-8CFB-8EC41ED53174}">
      <dgm:prSet/>
      <dgm:spPr/>
      <dgm:t>
        <a:bodyPr/>
        <a:lstStyle/>
        <a:p>
          <a:endParaRPr lang="es-ES"/>
        </a:p>
      </dgm:t>
    </dgm:pt>
    <dgm:pt modelId="{61EFBE74-FBDE-4832-B3CA-C55691C1A4C1}" type="sibTrans" cxnId="{3FB5E79E-B472-490D-8CFB-8EC41ED53174}">
      <dgm:prSet/>
      <dgm:spPr/>
      <dgm:t>
        <a:bodyPr/>
        <a:lstStyle/>
        <a:p>
          <a:endParaRPr lang="es-ES"/>
        </a:p>
      </dgm:t>
    </dgm:pt>
    <dgm:pt modelId="{8468EB7B-ACBA-412C-B23D-D54CC6121E03}">
      <dgm:prSet/>
      <dgm:spPr/>
      <dgm:t>
        <a:bodyPr/>
        <a:lstStyle/>
        <a:p>
          <a:r>
            <a:rPr lang="es-ES" dirty="0" smtClean="0"/>
            <a:t>Normalización de actitudes agresivas y descalificadoras, preocupación de los tres estamentos</a:t>
          </a:r>
          <a:endParaRPr lang="es-ES" dirty="0"/>
        </a:p>
      </dgm:t>
    </dgm:pt>
    <dgm:pt modelId="{FC278EA0-7D5C-4C69-B8CB-F3A38F0FDBA0}" type="parTrans" cxnId="{39C6AB77-66BA-4ED3-ADC8-02DD76ABEAB6}">
      <dgm:prSet/>
      <dgm:spPr/>
      <dgm:t>
        <a:bodyPr/>
        <a:lstStyle/>
        <a:p>
          <a:endParaRPr lang="es-ES"/>
        </a:p>
      </dgm:t>
    </dgm:pt>
    <dgm:pt modelId="{2444420A-F2CD-4B00-8E16-2A908C762AB3}" type="sibTrans" cxnId="{39C6AB77-66BA-4ED3-ADC8-02DD76ABEAB6}">
      <dgm:prSet/>
      <dgm:spPr/>
      <dgm:t>
        <a:bodyPr/>
        <a:lstStyle/>
        <a:p>
          <a:endParaRPr lang="es-ES"/>
        </a:p>
      </dgm:t>
    </dgm:pt>
    <dgm:pt modelId="{7B8C21E9-3DF3-4A7B-A8E0-342530D207FE}">
      <dgm:prSet/>
      <dgm:spPr/>
      <dgm:t>
        <a:bodyPr/>
        <a:lstStyle/>
        <a:p>
          <a:r>
            <a:rPr lang="es-ES" dirty="0" smtClean="0"/>
            <a:t>Faltas de respeto, como expresión de desconfianza interinstitucional</a:t>
          </a:r>
          <a:endParaRPr lang="es-ES" dirty="0"/>
        </a:p>
      </dgm:t>
    </dgm:pt>
    <dgm:pt modelId="{1A073420-8DF8-49CD-9E3F-37A120DEEB1E}" type="parTrans" cxnId="{4664E723-F8E9-45DF-BFED-9CEEE78FF76D}">
      <dgm:prSet/>
      <dgm:spPr/>
      <dgm:t>
        <a:bodyPr/>
        <a:lstStyle/>
        <a:p>
          <a:endParaRPr lang="es-ES"/>
        </a:p>
      </dgm:t>
    </dgm:pt>
    <dgm:pt modelId="{D7AE7999-D4A6-4996-B960-8D3279CDCFA6}" type="sibTrans" cxnId="{4664E723-F8E9-45DF-BFED-9CEEE78FF76D}">
      <dgm:prSet/>
      <dgm:spPr/>
      <dgm:t>
        <a:bodyPr/>
        <a:lstStyle/>
        <a:p>
          <a:endParaRPr lang="es-ES"/>
        </a:p>
      </dgm:t>
    </dgm:pt>
    <dgm:pt modelId="{C58FFD31-275C-41BC-853A-A24EABBACE89}">
      <dgm:prSet/>
      <dgm:spPr/>
      <dgm:t>
        <a:bodyPr/>
        <a:lstStyle/>
        <a:p>
          <a:r>
            <a:rPr lang="es-ES" dirty="0" smtClean="0"/>
            <a:t> SENTIDO DE PERTENENCIA</a:t>
          </a:r>
          <a:endParaRPr lang="es-ES" dirty="0"/>
        </a:p>
      </dgm:t>
    </dgm:pt>
    <dgm:pt modelId="{BF8C2449-D3B7-485E-8867-61B3715B55D6}" type="parTrans" cxnId="{48E4071E-56F8-4469-8F7E-97ADF24B898B}">
      <dgm:prSet/>
      <dgm:spPr/>
      <dgm:t>
        <a:bodyPr/>
        <a:lstStyle/>
        <a:p>
          <a:endParaRPr lang="es-ES"/>
        </a:p>
      </dgm:t>
    </dgm:pt>
    <dgm:pt modelId="{B2912EDA-4B0A-4AE4-B00D-C53590951AB8}" type="sibTrans" cxnId="{48E4071E-56F8-4469-8F7E-97ADF24B898B}">
      <dgm:prSet/>
      <dgm:spPr/>
      <dgm:t>
        <a:bodyPr/>
        <a:lstStyle/>
        <a:p>
          <a:endParaRPr lang="es-ES"/>
        </a:p>
      </dgm:t>
    </dgm:pt>
    <dgm:pt modelId="{37772F2F-08C6-4B5F-B902-C3A29054109A}">
      <dgm:prSet/>
      <dgm:spPr/>
      <dgm:t>
        <a:bodyPr/>
        <a:lstStyle/>
        <a:p>
          <a:r>
            <a:rPr lang="es-ES" dirty="0" smtClean="0"/>
            <a:t>Falta construir identidad, incluyendo normas y límites claros</a:t>
          </a:r>
          <a:endParaRPr lang="es-ES" dirty="0"/>
        </a:p>
      </dgm:t>
    </dgm:pt>
    <dgm:pt modelId="{40EDC3C2-70FE-4C9E-983E-FF41466E7D91}" type="parTrans" cxnId="{19413479-0FD2-4F92-9C1B-F1AB6A6F6543}">
      <dgm:prSet/>
      <dgm:spPr/>
      <dgm:t>
        <a:bodyPr/>
        <a:lstStyle/>
        <a:p>
          <a:endParaRPr lang="es-ES"/>
        </a:p>
      </dgm:t>
    </dgm:pt>
    <dgm:pt modelId="{2A4EE066-7661-4752-8B27-3B2FA9337573}" type="sibTrans" cxnId="{19413479-0FD2-4F92-9C1B-F1AB6A6F6543}">
      <dgm:prSet/>
      <dgm:spPr/>
      <dgm:t>
        <a:bodyPr/>
        <a:lstStyle/>
        <a:p>
          <a:endParaRPr lang="es-ES"/>
        </a:p>
      </dgm:t>
    </dgm:pt>
    <dgm:pt modelId="{F8916F53-E772-4078-B6AB-F71DA07F1BA5}">
      <dgm:prSet/>
      <dgm:spPr/>
      <dgm:t>
        <a:bodyPr/>
        <a:lstStyle/>
        <a:p>
          <a:r>
            <a:rPr lang="es-ES" dirty="0" smtClean="0"/>
            <a:t>Generar diálogo, evitando que las agresiones “se escapen de las manos” </a:t>
          </a:r>
          <a:endParaRPr lang="es-ES" dirty="0"/>
        </a:p>
      </dgm:t>
    </dgm:pt>
    <dgm:pt modelId="{A3CF9AFE-F057-4FEB-AACA-8A343AB2FD90}" type="parTrans" cxnId="{6B0D08EF-B9CC-4B53-8BC4-2454589D6362}">
      <dgm:prSet/>
      <dgm:spPr/>
      <dgm:t>
        <a:bodyPr/>
        <a:lstStyle/>
        <a:p>
          <a:endParaRPr lang="es-ES"/>
        </a:p>
      </dgm:t>
    </dgm:pt>
    <dgm:pt modelId="{C9F03790-FB87-44A1-8838-23E96E8A6899}" type="sibTrans" cxnId="{6B0D08EF-B9CC-4B53-8BC4-2454589D6362}">
      <dgm:prSet/>
      <dgm:spPr/>
      <dgm:t>
        <a:bodyPr/>
        <a:lstStyle/>
        <a:p>
          <a:endParaRPr lang="es-ES"/>
        </a:p>
      </dgm:t>
    </dgm:pt>
    <dgm:pt modelId="{B7994521-AC74-4D86-8641-2BAB781691A8}">
      <dgm:prSet/>
      <dgm:spPr/>
      <dgm:t>
        <a:bodyPr/>
        <a:lstStyle/>
        <a:p>
          <a:r>
            <a:rPr lang="es-ES" dirty="0" smtClean="0"/>
            <a:t>COMUNICACIÓN</a:t>
          </a:r>
          <a:endParaRPr lang="es-ES" dirty="0"/>
        </a:p>
      </dgm:t>
    </dgm:pt>
    <dgm:pt modelId="{AED49109-B28A-45DF-980E-62ECE0BA63A5}" type="parTrans" cxnId="{98D46ED1-9C57-4BEB-8F4C-9481655D9449}">
      <dgm:prSet/>
      <dgm:spPr/>
      <dgm:t>
        <a:bodyPr/>
        <a:lstStyle/>
        <a:p>
          <a:endParaRPr lang="es-ES"/>
        </a:p>
      </dgm:t>
    </dgm:pt>
    <dgm:pt modelId="{B4DF748D-A8FE-49D9-B6E6-27AA89F356A5}" type="sibTrans" cxnId="{98D46ED1-9C57-4BEB-8F4C-9481655D9449}">
      <dgm:prSet/>
      <dgm:spPr/>
      <dgm:t>
        <a:bodyPr/>
        <a:lstStyle/>
        <a:p>
          <a:endParaRPr lang="es-ES"/>
        </a:p>
      </dgm:t>
    </dgm:pt>
    <dgm:pt modelId="{640F0356-1971-4C31-92AF-42ECAE062C30}">
      <dgm:prSet/>
      <dgm:spPr/>
      <dgm:t>
        <a:bodyPr/>
        <a:lstStyle/>
        <a:p>
          <a:r>
            <a:rPr lang="es-ES" dirty="0" smtClean="0"/>
            <a:t>Usos del lenguaje</a:t>
          </a:r>
          <a:endParaRPr lang="es-ES" dirty="0"/>
        </a:p>
      </dgm:t>
    </dgm:pt>
    <dgm:pt modelId="{76637BDE-C9BE-4256-B4C9-5C04A1ED6903}" type="parTrans" cxnId="{22D49908-4349-47A3-8123-3CE0190D5092}">
      <dgm:prSet/>
      <dgm:spPr/>
      <dgm:t>
        <a:bodyPr/>
        <a:lstStyle/>
        <a:p>
          <a:endParaRPr lang="es-ES"/>
        </a:p>
      </dgm:t>
    </dgm:pt>
    <dgm:pt modelId="{88EDDF59-345A-4614-BD9D-033BE008DA7C}" type="sibTrans" cxnId="{22D49908-4349-47A3-8123-3CE0190D5092}">
      <dgm:prSet/>
      <dgm:spPr/>
      <dgm:t>
        <a:bodyPr/>
        <a:lstStyle/>
        <a:p>
          <a:endParaRPr lang="es-ES"/>
        </a:p>
      </dgm:t>
    </dgm:pt>
    <dgm:pt modelId="{7703B7C3-E982-490E-87B8-99C157EFD071}">
      <dgm:prSet/>
      <dgm:spPr/>
      <dgm:t>
        <a:bodyPr/>
        <a:lstStyle/>
        <a:p>
          <a:r>
            <a:rPr lang="es-ES" dirty="0" smtClean="0"/>
            <a:t>Acentuación de dificultades de comunicación on-line, no hay presencia y eso limita</a:t>
          </a:r>
          <a:endParaRPr lang="es-ES" dirty="0"/>
        </a:p>
      </dgm:t>
    </dgm:pt>
    <dgm:pt modelId="{2505FDA2-9570-4B2B-AE14-97FD0B86317B}" type="parTrans" cxnId="{97317FEB-5F3E-488C-8FB0-784C4B9C4688}">
      <dgm:prSet/>
      <dgm:spPr/>
      <dgm:t>
        <a:bodyPr/>
        <a:lstStyle/>
        <a:p>
          <a:endParaRPr lang="es-ES"/>
        </a:p>
      </dgm:t>
    </dgm:pt>
    <dgm:pt modelId="{E172CE17-B627-4DE3-87C9-479337BE8D70}" type="sibTrans" cxnId="{97317FEB-5F3E-488C-8FB0-784C4B9C4688}">
      <dgm:prSet/>
      <dgm:spPr/>
      <dgm:t>
        <a:bodyPr/>
        <a:lstStyle/>
        <a:p>
          <a:endParaRPr lang="es-ES"/>
        </a:p>
      </dgm:t>
    </dgm:pt>
    <dgm:pt modelId="{3A1B47C4-463B-4164-8D57-9A60372719B1}">
      <dgm:prSet/>
      <dgm:spPr/>
      <dgm:t>
        <a:bodyPr/>
        <a:lstStyle/>
        <a:p>
          <a:r>
            <a:rPr lang="es-ES" dirty="0" smtClean="0"/>
            <a:t>FUNAS</a:t>
          </a:r>
          <a:endParaRPr lang="es-ES" dirty="0"/>
        </a:p>
      </dgm:t>
    </dgm:pt>
    <dgm:pt modelId="{1299489A-5FC1-4431-B6E4-36309F1BBD42}" type="parTrans" cxnId="{F47450B7-5D34-4EB3-BEF0-BEB9D0E34AAB}">
      <dgm:prSet/>
      <dgm:spPr/>
      <dgm:t>
        <a:bodyPr/>
        <a:lstStyle/>
        <a:p>
          <a:endParaRPr lang="es-ES"/>
        </a:p>
      </dgm:t>
    </dgm:pt>
    <dgm:pt modelId="{F54D3645-97EA-413B-B1B7-7FDD05794F41}" type="sibTrans" cxnId="{F47450B7-5D34-4EB3-BEF0-BEB9D0E34AAB}">
      <dgm:prSet/>
      <dgm:spPr/>
      <dgm:t>
        <a:bodyPr/>
        <a:lstStyle/>
        <a:p>
          <a:endParaRPr lang="es-ES"/>
        </a:p>
      </dgm:t>
    </dgm:pt>
    <dgm:pt modelId="{3CB70D77-A50E-49DE-90DA-32F5CA39F2B6}">
      <dgm:prSet/>
      <dgm:spPr/>
      <dgm:t>
        <a:bodyPr/>
        <a:lstStyle/>
        <a:p>
          <a:r>
            <a:rPr lang="es-ES" dirty="0" smtClean="0"/>
            <a:t>Situación controversial, existe percepción compartida que altera la convivencia</a:t>
          </a:r>
          <a:endParaRPr lang="es-ES" dirty="0"/>
        </a:p>
      </dgm:t>
    </dgm:pt>
    <dgm:pt modelId="{C77D3F1B-06CE-4FB4-A5E8-EBCAB058CC4E}" type="parTrans" cxnId="{7E3B8BF8-7100-471A-95BD-5B9A7F8A84EE}">
      <dgm:prSet/>
      <dgm:spPr/>
      <dgm:t>
        <a:bodyPr/>
        <a:lstStyle/>
        <a:p>
          <a:endParaRPr lang="es-ES"/>
        </a:p>
      </dgm:t>
    </dgm:pt>
    <dgm:pt modelId="{DF6F450F-6065-4E49-A258-0742A8F00057}" type="sibTrans" cxnId="{7E3B8BF8-7100-471A-95BD-5B9A7F8A84EE}">
      <dgm:prSet/>
      <dgm:spPr/>
      <dgm:t>
        <a:bodyPr/>
        <a:lstStyle/>
        <a:p>
          <a:endParaRPr lang="es-ES"/>
        </a:p>
      </dgm:t>
    </dgm:pt>
    <dgm:pt modelId="{9FE2D017-BD1C-498D-8CAA-93E007E9984E}">
      <dgm:prSet/>
      <dgm:spPr/>
      <dgm:t>
        <a:bodyPr/>
        <a:lstStyle/>
        <a:p>
          <a:r>
            <a:rPr lang="es-ES" dirty="0" smtClean="0"/>
            <a:t>Justificación por lentitud de procesos versus impacto con posible “injusticia” a  las personas </a:t>
          </a:r>
          <a:r>
            <a:rPr lang="es-ES" dirty="0" err="1" smtClean="0"/>
            <a:t>funadas</a:t>
          </a:r>
          <a:endParaRPr lang="es-ES" dirty="0"/>
        </a:p>
      </dgm:t>
    </dgm:pt>
    <dgm:pt modelId="{B5E383BE-0320-4696-A529-ABF79391E64F}" type="parTrans" cxnId="{5E83E2D5-11AC-42D9-848B-BFA9D5659858}">
      <dgm:prSet/>
      <dgm:spPr/>
      <dgm:t>
        <a:bodyPr/>
        <a:lstStyle/>
        <a:p>
          <a:endParaRPr lang="es-ES"/>
        </a:p>
      </dgm:t>
    </dgm:pt>
    <dgm:pt modelId="{F478D4E2-9E23-48B8-B760-705E5CB0833F}" type="sibTrans" cxnId="{5E83E2D5-11AC-42D9-848B-BFA9D5659858}">
      <dgm:prSet/>
      <dgm:spPr/>
      <dgm:t>
        <a:bodyPr/>
        <a:lstStyle/>
        <a:p>
          <a:endParaRPr lang="es-ES"/>
        </a:p>
      </dgm:t>
    </dgm:pt>
    <dgm:pt modelId="{9B77A167-094A-4857-9E80-2D0F9EEDA018}">
      <dgm:prSet/>
      <dgm:spPr/>
      <dgm:t>
        <a:bodyPr/>
        <a:lstStyle/>
        <a:p>
          <a:endParaRPr lang="es-ES" dirty="0"/>
        </a:p>
      </dgm:t>
    </dgm:pt>
    <dgm:pt modelId="{511B37C9-2368-466E-816E-304EF1CA67F1}" type="parTrans" cxnId="{06B92BA4-6F63-412E-AC69-11584BD764C2}">
      <dgm:prSet/>
      <dgm:spPr/>
      <dgm:t>
        <a:bodyPr/>
        <a:lstStyle/>
        <a:p>
          <a:endParaRPr lang="es-ES"/>
        </a:p>
      </dgm:t>
    </dgm:pt>
    <dgm:pt modelId="{B9FD5FD7-09A5-4C69-835E-4F85B9AB3587}" type="sibTrans" cxnId="{06B92BA4-6F63-412E-AC69-11584BD764C2}">
      <dgm:prSet/>
      <dgm:spPr/>
      <dgm:t>
        <a:bodyPr/>
        <a:lstStyle/>
        <a:p>
          <a:endParaRPr lang="es-ES"/>
        </a:p>
      </dgm:t>
    </dgm:pt>
    <dgm:pt modelId="{E765887C-C5D4-4B95-AAAB-0AE5E743635A}" type="pres">
      <dgm:prSet presAssocID="{5A225094-30FB-4ABD-8522-607AC83A8F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8C21C1-8E68-460F-AC49-F26BA7A5F9A3}" type="pres">
      <dgm:prSet presAssocID="{CF3376D9-749E-4D0C-83CC-48B2D428DE56}" presName="circle1" presStyleLbl="node1" presStyleIdx="0" presStyleCnt="4"/>
      <dgm:spPr/>
    </dgm:pt>
    <dgm:pt modelId="{FBB2107E-7128-4AAE-AA63-43B83EDFC9E7}" type="pres">
      <dgm:prSet presAssocID="{CF3376D9-749E-4D0C-83CC-48B2D428DE56}" presName="space" presStyleCnt="0"/>
      <dgm:spPr/>
    </dgm:pt>
    <dgm:pt modelId="{078E38A7-46D2-4743-81D1-6AECDFB43CCD}" type="pres">
      <dgm:prSet presAssocID="{CF3376D9-749E-4D0C-83CC-48B2D428DE56}" presName="rect1" presStyleLbl="alignAcc1" presStyleIdx="0" presStyleCnt="4"/>
      <dgm:spPr/>
      <dgm:t>
        <a:bodyPr/>
        <a:lstStyle/>
        <a:p>
          <a:endParaRPr lang="es-ES"/>
        </a:p>
      </dgm:t>
    </dgm:pt>
    <dgm:pt modelId="{F15A7DB1-8353-4669-A8E8-7557FD77070A}" type="pres">
      <dgm:prSet presAssocID="{C58FFD31-275C-41BC-853A-A24EABBACE89}" presName="vertSpace2" presStyleLbl="node1" presStyleIdx="0" presStyleCnt="4"/>
      <dgm:spPr/>
    </dgm:pt>
    <dgm:pt modelId="{739A801E-BCD4-4E96-B389-23FC936C12B7}" type="pres">
      <dgm:prSet presAssocID="{C58FFD31-275C-41BC-853A-A24EABBACE89}" presName="circle2" presStyleLbl="node1" presStyleIdx="1" presStyleCnt="4"/>
      <dgm:spPr/>
    </dgm:pt>
    <dgm:pt modelId="{DEB0E76F-1D5D-4FE9-ADFF-1120408F5501}" type="pres">
      <dgm:prSet presAssocID="{C58FFD31-275C-41BC-853A-A24EABBACE89}" presName="rect2" presStyleLbl="alignAcc1" presStyleIdx="1" presStyleCnt="4"/>
      <dgm:spPr/>
      <dgm:t>
        <a:bodyPr/>
        <a:lstStyle/>
        <a:p>
          <a:endParaRPr lang="es-ES"/>
        </a:p>
      </dgm:t>
    </dgm:pt>
    <dgm:pt modelId="{7D2A8647-F9B3-474C-BF7D-7BEE17B9DC3B}" type="pres">
      <dgm:prSet presAssocID="{B7994521-AC74-4D86-8641-2BAB781691A8}" presName="vertSpace3" presStyleLbl="node1" presStyleIdx="1" presStyleCnt="4"/>
      <dgm:spPr/>
    </dgm:pt>
    <dgm:pt modelId="{1E322EC1-8B6D-4D7A-B1B2-A80A927DE512}" type="pres">
      <dgm:prSet presAssocID="{B7994521-AC74-4D86-8641-2BAB781691A8}" presName="circle3" presStyleLbl="node1" presStyleIdx="2" presStyleCnt="4"/>
      <dgm:spPr/>
    </dgm:pt>
    <dgm:pt modelId="{D63DF797-EBD2-468D-BCDD-7D317007E1E7}" type="pres">
      <dgm:prSet presAssocID="{B7994521-AC74-4D86-8641-2BAB781691A8}" presName="rect3" presStyleLbl="alignAcc1" presStyleIdx="2" presStyleCnt="4"/>
      <dgm:spPr/>
      <dgm:t>
        <a:bodyPr/>
        <a:lstStyle/>
        <a:p>
          <a:endParaRPr lang="es-ES"/>
        </a:p>
      </dgm:t>
    </dgm:pt>
    <dgm:pt modelId="{AF5115CB-01D0-4B7F-8461-CE017FCAB751}" type="pres">
      <dgm:prSet presAssocID="{3A1B47C4-463B-4164-8D57-9A60372719B1}" presName="vertSpace4" presStyleLbl="node1" presStyleIdx="2" presStyleCnt="4"/>
      <dgm:spPr/>
    </dgm:pt>
    <dgm:pt modelId="{DC8BFE98-16A2-4AFF-BD3C-D99A23D32A61}" type="pres">
      <dgm:prSet presAssocID="{3A1B47C4-463B-4164-8D57-9A60372719B1}" presName="circle4" presStyleLbl="node1" presStyleIdx="3" presStyleCnt="4"/>
      <dgm:spPr/>
    </dgm:pt>
    <dgm:pt modelId="{4B8E97DD-1EF7-464A-A4CC-3B11E7B560F2}" type="pres">
      <dgm:prSet presAssocID="{3A1B47C4-463B-4164-8D57-9A60372719B1}" presName="rect4" presStyleLbl="alignAcc1" presStyleIdx="3" presStyleCnt="4"/>
      <dgm:spPr/>
      <dgm:t>
        <a:bodyPr/>
        <a:lstStyle/>
        <a:p>
          <a:endParaRPr lang="es-ES"/>
        </a:p>
      </dgm:t>
    </dgm:pt>
    <dgm:pt modelId="{66AE7D65-ACA5-4673-A0D7-1D0BBA05FA7D}" type="pres">
      <dgm:prSet presAssocID="{CF3376D9-749E-4D0C-83CC-48B2D428DE56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367172-C181-4B1D-928C-B39784928411}" type="pres">
      <dgm:prSet presAssocID="{CF3376D9-749E-4D0C-83CC-48B2D428DE56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3D784-C479-4B1E-AF25-83FA16005E47}" type="pres">
      <dgm:prSet presAssocID="{C58FFD31-275C-41BC-853A-A24EABBACE8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CC1CE-0390-4317-9A51-194DD2A944EC}" type="pres">
      <dgm:prSet presAssocID="{C58FFD31-275C-41BC-853A-A24EABBACE8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F4F325-F9CE-4E69-8523-E95077925D08}" type="pres">
      <dgm:prSet presAssocID="{B7994521-AC74-4D86-8641-2BAB781691A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73A75B-6C0F-42A1-8B6A-89E745F2382E}" type="pres">
      <dgm:prSet presAssocID="{B7994521-AC74-4D86-8641-2BAB781691A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5C223-D562-448A-BFE0-B45826281522}" type="pres">
      <dgm:prSet presAssocID="{3A1B47C4-463B-4164-8D57-9A60372719B1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3DCAE-2B58-4931-AD6C-3E1581109A1A}" type="pres">
      <dgm:prSet presAssocID="{3A1B47C4-463B-4164-8D57-9A60372719B1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71444C-3479-4A1C-906F-373E82DAEEC3}" type="presOf" srcId="{37772F2F-08C6-4B5F-B902-C3A29054109A}" destId="{49BCC1CE-0390-4317-9A51-194DD2A944EC}" srcOrd="0" destOrd="0" presId="urn:microsoft.com/office/officeart/2005/8/layout/target3"/>
    <dgm:cxn modelId="{C0DD37B7-3265-4975-8255-3B57007D7EC9}" type="presOf" srcId="{F8916F53-E772-4078-B6AB-F71DA07F1BA5}" destId="{49BCC1CE-0390-4317-9A51-194DD2A944EC}" srcOrd="0" destOrd="1" presId="urn:microsoft.com/office/officeart/2005/8/layout/target3"/>
    <dgm:cxn modelId="{06B92BA4-6F63-412E-AC69-11584BD764C2}" srcId="{3A1B47C4-463B-4164-8D57-9A60372719B1}" destId="{9B77A167-094A-4857-9E80-2D0F9EEDA018}" srcOrd="2" destOrd="0" parTransId="{511B37C9-2368-466E-816E-304EF1CA67F1}" sibTransId="{B9FD5FD7-09A5-4C69-835E-4F85B9AB3587}"/>
    <dgm:cxn modelId="{F0F5CF16-A34A-49B9-8C49-1C875A4BFA6E}" type="presOf" srcId="{C58FFD31-275C-41BC-853A-A24EABBACE89}" destId="{7B03D784-C479-4B1E-AF25-83FA16005E47}" srcOrd="1" destOrd="0" presId="urn:microsoft.com/office/officeart/2005/8/layout/target3"/>
    <dgm:cxn modelId="{7E3B8BF8-7100-471A-95BD-5B9A7F8A84EE}" srcId="{3A1B47C4-463B-4164-8D57-9A60372719B1}" destId="{3CB70D77-A50E-49DE-90DA-32F5CA39F2B6}" srcOrd="0" destOrd="0" parTransId="{C77D3F1B-06CE-4FB4-A5E8-EBCAB058CC4E}" sibTransId="{DF6F450F-6065-4E49-A258-0742A8F00057}"/>
    <dgm:cxn modelId="{48E4071E-56F8-4469-8F7E-97ADF24B898B}" srcId="{5A225094-30FB-4ABD-8522-607AC83A8FC0}" destId="{C58FFD31-275C-41BC-853A-A24EABBACE89}" srcOrd="1" destOrd="0" parTransId="{BF8C2449-D3B7-485E-8867-61B3715B55D6}" sibTransId="{B2912EDA-4B0A-4AE4-B00D-C53590951AB8}"/>
    <dgm:cxn modelId="{C49A1AC5-224E-4E6C-8221-38F6E8921265}" type="presOf" srcId="{9FE2D017-BD1C-498D-8CAA-93E007E9984E}" destId="{6F43DCAE-2B58-4931-AD6C-3E1581109A1A}" srcOrd="0" destOrd="1" presId="urn:microsoft.com/office/officeart/2005/8/layout/target3"/>
    <dgm:cxn modelId="{7FB94B0C-EFF2-4485-B83D-259C2F419D7B}" type="presOf" srcId="{3A1B47C4-463B-4164-8D57-9A60372719B1}" destId="{4B8E97DD-1EF7-464A-A4CC-3B11E7B560F2}" srcOrd="0" destOrd="0" presId="urn:microsoft.com/office/officeart/2005/8/layout/target3"/>
    <dgm:cxn modelId="{6B0D08EF-B9CC-4B53-8BC4-2454589D6362}" srcId="{C58FFD31-275C-41BC-853A-A24EABBACE89}" destId="{F8916F53-E772-4078-B6AB-F71DA07F1BA5}" srcOrd="1" destOrd="0" parTransId="{A3CF9AFE-F057-4FEB-AACA-8A343AB2FD90}" sibTransId="{C9F03790-FB87-44A1-8838-23E96E8A6899}"/>
    <dgm:cxn modelId="{39C6AB77-66BA-4ED3-ADC8-02DD76ABEAB6}" srcId="{CF3376D9-749E-4D0C-83CC-48B2D428DE56}" destId="{8468EB7B-ACBA-412C-B23D-D54CC6121E03}" srcOrd="0" destOrd="0" parTransId="{FC278EA0-7D5C-4C69-B8CB-F3A38F0FDBA0}" sibTransId="{2444420A-F2CD-4B00-8E16-2A908C762AB3}"/>
    <dgm:cxn modelId="{5E83E2D5-11AC-42D9-848B-BFA9D5659858}" srcId="{3A1B47C4-463B-4164-8D57-9A60372719B1}" destId="{9FE2D017-BD1C-498D-8CAA-93E007E9984E}" srcOrd="1" destOrd="0" parTransId="{B5E383BE-0320-4696-A529-ABF79391E64F}" sibTransId="{F478D4E2-9E23-48B8-B760-705E5CB0833F}"/>
    <dgm:cxn modelId="{0317E978-F41C-4F22-8167-08E2E7E17353}" type="presOf" srcId="{3CB70D77-A50E-49DE-90DA-32F5CA39F2B6}" destId="{6F43DCAE-2B58-4931-AD6C-3E1581109A1A}" srcOrd="0" destOrd="0" presId="urn:microsoft.com/office/officeart/2005/8/layout/target3"/>
    <dgm:cxn modelId="{3FB5E79E-B472-490D-8CFB-8EC41ED53174}" srcId="{5A225094-30FB-4ABD-8522-607AC83A8FC0}" destId="{CF3376D9-749E-4D0C-83CC-48B2D428DE56}" srcOrd="0" destOrd="0" parTransId="{53FA3243-23A5-4B27-804E-92FEEAF391B4}" sibTransId="{61EFBE74-FBDE-4832-B3CA-C55691C1A4C1}"/>
    <dgm:cxn modelId="{55E9957B-374F-498D-9C9D-46C82FB7900C}" type="presOf" srcId="{5A225094-30FB-4ABD-8522-607AC83A8FC0}" destId="{E765887C-C5D4-4B95-AAAB-0AE5E743635A}" srcOrd="0" destOrd="0" presId="urn:microsoft.com/office/officeart/2005/8/layout/target3"/>
    <dgm:cxn modelId="{F47450B7-5D34-4EB3-BEF0-BEB9D0E34AAB}" srcId="{5A225094-30FB-4ABD-8522-607AC83A8FC0}" destId="{3A1B47C4-463B-4164-8D57-9A60372719B1}" srcOrd="3" destOrd="0" parTransId="{1299489A-5FC1-4431-B6E4-36309F1BBD42}" sibTransId="{F54D3645-97EA-413B-B1B7-7FDD05794F41}"/>
    <dgm:cxn modelId="{CC9E7E2F-CCDC-4DC8-9E16-AD4006F66D58}" type="presOf" srcId="{7B8C21E9-3DF3-4A7B-A8E0-342530D207FE}" destId="{87367172-C181-4B1D-928C-B39784928411}" srcOrd="0" destOrd="1" presId="urn:microsoft.com/office/officeart/2005/8/layout/target3"/>
    <dgm:cxn modelId="{19413479-0FD2-4F92-9C1B-F1AB6A6F6543}" srcId="{C58FFD31-275C-41BC-853A-A24EABBACE89}" destId="{37772F2F-08C6-4B5F-B902-C3A29054109A}" srcOrd="0" destOrd="0" parTransId="{40EDC3C2-70FE-4C9E-983E-FF41466E7D91}" sibTransId="{2A4EE066-7661-4752-8B27-3B2FA9337573}"/>
    <dgm:cxn modelId="{5507FC90-D949-4693-B210-15DC00605D31}" type="presOf" srcId="{8468EB7B-ACBA-412C-B23D-D54CC6121E03}" destId="{87367172-C181-4B1D-928C-B39784928411}" srcOrd="0" destOrd="0" presId="urn:microsoft.com/office/officeart/2005/8/layout/target3"/>
    <dgm:cxn modelId="{FBFEC371-05A1-43A8-9C0C-D16CFFEAD237}" type="presOf" srcId="{C58FFD31-275C-41BC-853A-A24EABBACE89}" destId="{DEB0E76F-1D5D-4FE9-ADFF-1120408F5501}" srcOrd="0" destOrd="0" presId="urn:microsoft.com/office/officeart/2005/8/layout/target3"/>
    <dgm:cxn modelId="{A36E4B12-0045-4767-80E3-F5AE43478EE7}" type="presOf" srcId="{CF3376D9-749E-4D0C-83CC-48B2D428DE56}" destId="{078E38A7-46D2-4743-81D1-6AECDFB43CCD}" srcOrd="0" destOrd="0" presId="urn:microsoft.com/office/officeart/2005/8/layout/target3"/>
    <dgm:cxn modelId="{22D49908-4349-47A3-8123-3CE0190D5092}" srcId="{B7994521-AC74-4D86-8641-2BAB781691A8}" destId="{640F0356-1971-4C31-92AF-42ECAE062C30}" srcOrd="0" destOrd="0" parTransId="{76637BDE-C9BE-4256-B4C9-5C04A1ED6903}" sibTransId="{88EDDF59-345A-4614-BD9D-033BE008DA7C}"/>
    <dgm:cxn modelId="{4B16BCF7-41FB-4266-A76A-230797A750F4}" type="presOf" srcId="{640F0356-1971-4C31-92AF-42ECAE062C30}" destId="{2073A75B-6C0F-42A1-8B6A-89E745F2382E}" srcOrd="0" destOrd="0" presId="urn:microsoft.com/office/officeart/2005/8/layout/target3"/>
    <dgm:cxn modelId="{7D1B5B9C-FA8F-4C0C-BD6F-FD09BD021D0C}" type="presOf" srcId="{9B77A167-094A-4857-9E80-2D0F9EEDA018}" destId="{6F43DCAE-2B58-4931-AD6C-3E1581109A1A}" srcOrd="0" destOrd="2" presId="urn:microsoft.com/office/officeart/2005/8/layout/target3"/>
    <dgm:cxn modelId="{4BEA9ADF-8A10-4BD3-84C8-327C3CF64D27}" type="presOf" srcId="{3A1B47C4-463B-4164-8D57-9A60372719B1}" destId="{E085C223-D562-448A-BFE0-B45826281522}" srcOrd="1" destOrd="0" presId="urn:microsoft.com/office/officeart/2005/8/layout/target3"/>
    <dgm:cxn modelId="{731BF12A-CE6A-4071-B288-60885E2225D0}" type="presOf" srcId="{B7994521-AC74-4D86-8641-2BAB781691A8}" destId="{DDF4F325-F9CE-4E69-8523-E95077925D08}" srcOrd="1" destOrd="0" presId="urn:microsoft.com/office/officeart/2005/8/layout/target3"/>
    <dgm:cxn modelId="{97317FEB-5F3E-488C-8FB0-784C4B9C4688}" srcId="{B7994521-AC74-4D86-8641-2BAB781691A8}" destId="{7703B7C3-E982-490E-87B8-99C157EFD071}" srcOrd="1" destOrd="0" parTransId="{2505FDA2-9570-4B2B-AE14-97FD0B86317B}" sibTransId="{E172CE17-B627-4DE3-87C9-479337BE8D70}"/>
    <dgm:cxn modelId="{61406E94-0311-49B4-8D63-D6F943DEA404}" type="presOf" srcId="{7703B7C3-E982-490E-87B8-99C157EFD071}" destId="{2073A75B-6C0F-42A1-8B6A-89E745F2382E}" srcOrd="0" destOrd="1" presId="urn:microsoft.com/office/officeart/2005/8/layout/target3"/>
    <dgm:cxn modelId="{4C109413-EC59-4751-A897-D835FC4340A3}" type="presOf" srcId="{CF3376D9-749E-4D0C-83CC-48B2D428DE56}" destId="{66AE7D65-ACA5-4673-A0D7-1D0BBA05FA7D}" srcOrd="1" destOrd="0" presId="urn:microsoft.com/office/officeart/2005/8/layout/target3"/>
    <dgm:cxn modelId="{98D46ED1-9C57-4BEB-8F4C-9481655D9449}" srcId="{5A225094-30FB-4ABD-8522-607AC83A8FC0}" destId="{B7994521-AC74-4D86-8641-2BAB781691A8}" srcOrd="2" destOrd="0" parTransId="{AED49109-B28A-45DF-980E-62ECE0BA63A5}" sibTransId="{B4DF748D-A8FE-49D9-B6E6-27AA89F356A5}"/>
    <dgm:cxn modelId="{4664E723-F8E9-45DF-BFED-9CEEE78FF76D}" srcId="{CF3376D9-749E-4D0C-83CC-48B2D428DE56}" destId="{7B8C21E9-3DF3-4A7B-A8E0-342530D207FE}" srcOrd="1" destOrd="0" parTransId="{1A073420-8DF8-49CD-9E3F-37A120DEEB1E}" sibTransId="{D7AE7999-D4A6-4996-B960-8D3279CDCFA6}"/>
    <dgm:cxn modelId="{6272615C-2733-4A63-AD59-7F939455E60B}" type="presOf" srcId="{B7994521-AC74-4D86-8641-2BAB781691A8}" destId="{D63DF797-EBD2-468D-BCDD-7D317007E1E7}" srcOrd="0" destOrd="0" presId="urn:microsoft.com/office/officeart/2005/8/layout/target3"/>
    <dgm:cxn modelId="{718CE823-E099-4BF1-A10C-610AD0969742}" type="presParOf" srcId="{E765887C-C5D4-4B95-AAAB-0AE5E743635A}" destId="{5D8C21C1-8E68-460F-AC49-F26BA7A5F9A3}" srcOrd="0" destOrd="0" presId="urn:microsoft.com/office/officeart/2005/8/layout/target3"/>
    <dgm:cxn modelId="{76F90089-77A7-440E-8B4C-8667452DC994}" type="presParOf" srcId="{E765887C-C5D4-4B95-AAAB-0AE5E743635A}" destId="{FBB2107E-7128-4AAE-AA63-43B83EDFC9E7}" srcOrd="1" destOrd="0" presId="urn:microsoft.com/office/officeart/2005/8/layout/target3"/>
    <dgm:cxn modelId="{2174D8F2-3E2C-489E-8637-47D21AB92E2C}" type="presParOf" srcId="{E765887C-C5D4-4B95-AAAB-0AE5E743635A}" destId="{078E38A7-46D2-4743-81D1-6AECDFB43CCD}" srcOrd="2" destOrd="0" presId="urn:microsoft.com/office/officeart/2005/8/layout/target3"/>
    <dgm:cxn modelId="{F399C6ED-1E70-4DF5-94B6-2AD29A1A4F33}" type="presParOf" srcId="{E765887C-C5D4-4B95-AAAB-0AE5E743635A}" destId="{F15A7DB1-8353-4669-A8E8-7557FD77070A}" srcOrd="3" destOrd="0" presId="urn:microsoft.com/office/officeart/2005/8/layout/target3"/>
    <dgm:cxn modelId="{EBBF7EE7-2A5B-4C93-950B-830B892D513F}" type="presParOf" srcId="{E765887C-C5D4-4B95-AAAB-0AE5E743635A}" destId="{739A801E-BCD4-4E96-B389-23FC936C12B7}" srcOrd="4" destOrd="0" presId="urn:microsoft.com/office/officeart/2005/8/layout/target3"/>
    <dgm:cxn modelId="{FACEF0D2-E1BA-4B9F-B64E-5CA08E4FB45F}" type="presParOf" srcId="{E765887C-C5D4-4B95-AAAB-0AE5E743635A}" destId="{DEB0E76F-1D5D-4FE9-ADFF-1120408F5501}" srcOrd="5" destOrd="0" presId="urn:microsoft.com/office/officeart/2005/8/layout/target3"/>
    <dgm:cxn modelId="{4F68427E-CDF4-462F-8D30-1DCA69D45A3A}" type="presParOf" srcId="{E765887C-C5D4-4B95-AAAB-0AE5E743635A}" destId="{7D2A8647-F9B3-474C-BF7D-7BEE17B9DC3B}" srcOrd="6" destOrd="0" presId="urn:microsoft.com/office/officeart/2005/8/layout/target3"/>
    <dgm:cxn modelId="{4D74E03C-A088-4DB1-8ABA-47548CEA151C}" type="presParOf" srcId="{E765887C-C5D4-4B95-AAAB-0AE5E743635A}" destId="{1E322EC1-8B6D-4D7A-B1B2-A80A927DE512}" srcOrd="7" destOrd="0" presId="urn:microsoft.com/office/officeart/2005/8/layout/target3"/>
    <dgm:cxn modelId="{573EF03E-1FFC-42E6-B6C6-5643B6676B9C}" type="presParOf" srcId="{E765887C-C5D4-4B95-AAAB-0AE5E743635A}" destId="{D63DF797-EBD2-468D-BCDD-7D317007E1E7}" srcOrd="8" destOrd="0" presId="urn:microsoft.com/office/officeart/2005/8/layout/target3"/>
    <dgm:cxn modelId="{664C7CE0-704F-41CD-8625-F9C7B682A132}" type="presParOf" srcId="{E765887C-C5D4-4B95-AAAB-0AE5E743635A}" destId="{AF5115CB-01D0-4B7F-8461-CE017FCAB751}" srcOrd="9" destOrd="0" presId="urn:microsoft.com/office/officeart/2005/8/layout/target3"/>
    <dgm:cxn modelId="{E37B4192-722B-4F96-AE32-2B1FB3E9F37F}" type="presParOf" srcId="{E765887C-C5D4-4B95-AAAB-0AE5E743635A}" destId="{DC8BFE98-16A2-4AFF-BD3C-D99A23D32A61}" srcOrd="10" destOrd="0" presId="urn:microsoft.com/office/officeart/2005/8/layout/target3"/>
    <dgm:cxn modelId="{BDA501F3-5DD3-4E28-8ED8-CC8856343FA5}" type="presParOf" srcId="{E765887C-C5D4-4B95-AAAB-0AE5E743635A}" destId="{4B8E97DD-1EF7-464A-A4CC-3B11E7B560F2}" srcOrd="11" destOrd="0" presId="urn:microsoft.com/office/officeart/2005/8/layout/target3"/>
    <dgm:cxn modelId="{892ED364-9903-43D5-89A0-2D36FAD39782}" type="presParOf" srcId="{E765887C-C5D4-4B95-AAAB-0AE5E743635A}" destId="{66AE7D65-ACA5-4673-A0D7-1D0BBA05FA7D}" srcOrd="12" destOrd="0" presId="urn:microsoft.com/office/officeart/2005/8/layout/target3"/>
    <dgm:cxn modelId="{8B44D036-EE33-460B-85D9-E4F50FEED16E}" type="presParOf" srcId="{E765887C-C5D4-4B95-AAAB-0AE5E743635A}" destId="{87367172-C181-4B1D-928C-B39784928411}" srcOrd="13" destOrd="0" presId="urn:microsoft.com/office/officeart/2005/8/layout/target3"/>
    <dgm:cxn modelId="{D6220182-12F6-46CB-9629-97A1F558D0EA}" type="presParOf" srcId="{E765887C-C5D4-4B95-AAAB-0AE5E743635A}" destId="{7B03D784-C479-4B1E-AF25-83FA16005E47}" srcOrd="14" destOrd="0" presId="urn:microsoft.com/office/officeart/2005/8/layout/target3"/>
    <dgm:cxn modelId="{ED0BA54E-D07C-4011-A358-3ADF29806222}" type="presParOf" srcId="{E765887C-C5D4-4B95-AAAB-0AE5E743635A}" destId="{49BCC1CE-0390-4317-9A51-194DD2A944EC}" srcOrd="15" destOrd="0" presId="urn:microsoft.com/office/officeart/2005/8/layout/target3"/>
    <dgm:cxn modelId="{6CBFDA6F-4C59-4E12-A1B4-BC1A3E09E887}" type="presParOf" srcId="{E765887C-C5D4-4B95-AAAB-0AE5E743635A}" destId="{DDF4F325-F9CE-4E69-8523-E95077925D08}" srcOrd="16" destOrd="0" presId="urn:microsoft.com/office/officeart/2005/8/layout/target3"/>
    <dgm:cxn modelId="{D1763907-B175-4AB9-A239-0094A7C384B8}" type="presParOf" srcId="{E765887C-C5D4-4B95-AAAB-0AE5E743635A}" destId="{2073A75B-6C0F-42A1-8B6A-89E745F2382E}" srcOrd="17" destOrd="0" presId="urn:microsoft.com/office/officeart/2005/8/layout/target3"/>
    <dgm:cxn modelId="{A1A1EDB5-3229-4907-8913-6C7BAC740A28}" type="presParOf" srcId="{E765887C-C5D4-4B95-AAAB-0AE5E743635A}" destId="{E085C223-D562-448A-BFE0-B45826281522}" srcOrd="18" destOrd="0" presId="urn:microsoft.com/office/officeart/2005/8/layout/target3"/>
    <dgm:cxn modelId="{4538C0F9-AC18-4D7D-A973-AB6504153F3B}" type="presParOf" srcId="{E765887C-C5D4-4B95-AAAB-0AE5E743635A}" destId="{6F43DCAE-2B58-4931-AD6C-3E1581109A1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1DDFB6-64EB-4A93-BCE5-14C6AB18ED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10E20CD-D548-488B-B35D-6E17D51B1BB1}">
      <dgm:prSet/>
      <dgm:spPr/>
      <dgm:t>
        <a:bodyPr/>
        <a:lstStyle/>
        <a:p>
          <a:pPr rtl="0"/>
          <a:r>
            <a:rPr lang="es-CL" dirty="0" smtClean="0"/>
            <a:t>Desarrollo de instancias de diálogos </a:t>
          </a:r>
          <a:r>
            <a:rPr lang="es-CL" dirty="0" err="1" smtClean="0"/>
            <a:t>triestamentales</a:t>
          </a:r>
          <a:r>
            <a:rPr lang="es-CL" dirty="0" smtClean="0"/>
            <a:t> sobre convivencia, a través de Departamentos y otras instancias que se estimen necesarias, basado en una metodología que cautele la participación de las personas y permita recoger inquietudes, propuestas y soluciones.</a:t>
          </a:r>
          <a:endParaRPr lang="es-ES" dirty="0"/>
        </a:p>
      </dgm:t>
    </dgm:pt>
    <dgm:pt modelId="{76FB2DEA-90DE-4430-BE52-1F9598D85AB2}" type="parTrans" cxnId="{655BC12D-F39B-4939-9B6A-F1DE440C2402}">
      <dgm:prSet/>
      <dgm:spPr/>
      <dgm:t>
        <a:bodyPr/>
        <a:lstStyle/>
        <a:p>
          <a:endParaRPr lang="es-ES"/>
        </a:p>
      </dgm:t>
    </dgm:pt>
    <dgm:pt modelId="{650A3C67-5884-463D-9E61-0A739B491A55}" type="sibTrans" cxnId="{655BC12D-F39B-4939-9B6A-F1DE440C2402}">
      <dgm:prSet/>
      <dgm:spPr/>
      <dgm:t>
        <a:bodyPr/>
        <a:lstStyle/>
        <a:p>
          <a:endParaRPr lang="es-ES"/>
        </a:p>
      </dgm:t>
    </dgm:pt>
    <dgm:pt modelId="{D9482160-3962-45E5-8B81-257EB91A3231}">
      <dgm:prSet/>
      <dgm:spPr/>
      <dgm:t>
        <a:bodyPr/>
        <a:lstStyle/>
        <a:p>
          <a:pPr rtl="0"/>
          <a:r>
            <a:rPr lang="es-CL" smtClean="0"/>
            <a:t>Convocatoria a un claustro vinculante destinado a contar con parámetros de convivencia que sean consensuados por toda la comunidad universitaria</a:t>
          </a:r>
          <a:endParaRPr lang="es-ES"/>
        </a:p>
      </dgm:t>
    </dgm:pt>
    <dgm:pt modelId="{96E1166D-62D9-43A5-8BB0-C77B37F7D3D5}" type="parTrans" cxnId="{B8786677-0E90-4596-B2B9-E157836001E7}">
      <dgm:prSet/>
      <dgm:spPr/>
      <dgm:t>
        <a:bodyPr/>
        <a:lstStyle/>
        <a:p>
          <a:endParaRPr lang="es-ES"/>
        </a:p>
      </dgm:t>
    </dgm:pt>
    <dgm:pt modelId="{177209F3-0D2C-406C-B1AB-FB12EFDBFE12}" type="sibTrans" cxnId="{B8786677-0E90-4596-B2B9-E157836001E7}">
      <dgm:prSet/>
      <dgm:spPr/>
      <dgm:t>
        <a:bodyPr/>
        <a:lstStyle/>
        <a:p>
          <a:endParaRPr lang="es-ES"/>
        </a:p>
      </dgm:t>
    </dgm:pt>
    <dgm:pt modelId="{2C622CAE-069D-4F97-A69C-B2F7FED14405}" type="pres">
      <dgm:prSet presAssocID="{831DDFB6-64EB-4A93-BCE5-14C6AB18ED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4151E08-9E89-4ECC-96C2-B12FA97DC1FB}" type="pres">
      <dgm:prSet presAssocID="{831DDFB6-64EB-4A93-BCE5-14C6AB18ED3D}" presName="Name1" presStyleCnt="0"/>
      <dgm:spPr/>
    </dgm:pt>
    <dgm:pt modelId="{F5A75283-8899-47E7-A696-A6DC889FAD48}" type="pres">
      <dgm:prSet presAssocID="{831DDFB6-64EB-4A93-BCE5-14C6AB18ED3D}" presName="cycle" presStyleCnt="0"/>
      <dgm:spPr/>
    </dgm:pt>
    <dgm:pt modelId="{D3EBA2A2-5B6D-4EE0-98E8-09C059496854}" type="pres">
      <dgm:prSet presAssocID="{831DDFB6-64EB-4A93-BCE5-14C6AB18ED3D}" presName="srcNode" presStyleLbl="node1" presStyleIdx="0" presStyleCnt="2"/>
      <dgm:spPr/>
    </dgm:pt>
    <dgm:pt modelId="{9D81F58D-7AFA-47DC-9370-9C596B060130}" type="pres">
      <dgm:prSet presAssocID="{831DDFB6-64EB-4A93-BCE5-14C6AB18ED3D}" presName="conn" presStyleLbl="parChTrans1D2" presStyleIdx="0" presStyleCnt="1"/>
      <dgm:spPr/>
      <dgm:t>
        <a:bodyPr/>
        <a:lstStyle/>
        <a:p>
          <a:endParaRPr lang="es-ES"/>
        </a:p>
      </dgm:t>
    </dgm:pt>
    <dgm:pt modelId="{2DA08283-73A6-46C4-9C3A-0DD62E7CF3B5}" type="pres">
      <dgm:prSet presAssocID="{831DDFB6-64EB-4A93-BCE5-14C6AB18ED3D}" presName="extraNode" presStyleLbl="node1" presStyleIdx="0" presStyleCnt="2"/>
      <dgm:spPr/>
    </dgm:pt>
    <dgm:pt modelId="{A2B8AE72-5F71-406E-898C-BA39DE74CFFF}" type="pres">
      <dgm:prSet presAssocID="{831DDFB6-64EB-4A93-BCE5-14C6AB18ED3D}" presName="dstNode" presStyleLbl="node1" presStyleIdx="0" presStyleCnt="2"/>
      <dgm:spPr/>
    </dgm:pt>
    <dgm:pt modelId="{922C2941-C656-4286-9761-BD6A3114DFC5}" type="pres">
      <dgm:prSet presAssocID="{510E20CD-D548-488B-B35D-6E17D51B1BB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DE33BB-DF09-488F-8F37-66E3FA694E9A}" type="pres">
      <dgm:prSet presAssocID="{510E20CD-D548-488B-B35D-6E17D51B1BB1}" presName="accent_1" presStyleCnt="0"/>
      <dgm:spPr/>
    </dgm:pt>
    <dgm:pt modelId="{B2B3D30F-4457-4417-B1E9-8558BECBDC12}" type="pres">
      <dgm:prSet presAssocID="{510E20CD-D548-488B-B35D-6E17D51B1BB1}" presName="accentRepeatNode" presStyleLbl="solidFgAcc1" presStyleIdx="0" presStyleCnt="2"/>
      <dgm:spPr/>
    </dgm:pt>
    <dgm:pt modelId="{EBBE42F1-59B7-4EB3-A0C9-718B55598217}" type="pres">
      <dgm:prSet presAssocID="{D9482160-3962-45E5-8B81-257EB91A323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23F23-4EED-4B61-BC1A-413E36C86DF1}" type="pres">
      <dgm:prSet presAssocID="{D9482160-3962-45E5-8B81-257EB91A3231}" presName="accent_2" presStyleCnt="0"/>
      <dgm:spPr/>
    </dgm:pt>
    <dgm:pt modelId="{4287B9EA-837E-4C4A-A314-F6D8892B6BB2}" type="pres">
      <dgm:prSet presAssocID="{D9482160-3962-45E5-8B81-257EB91A3231}" presName="accentRepeatNode" presStyleLbl="solidFgAcc1" presStyleIdx="1" presStyleCnt="2"/>
      <dgm:spPr/>
    </dgm:pt>
  </dgm:ptLst>
  <dgm:cxnLst>
    <dgm:cxn modelId="{74CC75C0-0062-48C3-9D6B-671352F05FC6}" type="presOf" srcId="{831DDFB6-64EB-4A93-BCE5-14C6AB18ED3D}" destId="{2C622CAE-069D-4F97-A69C-B2F7FED14405}" srcOrd="0" destOrd="0" presId="urn:microsoft.com/office/officeart/2008/layout/VerticalCurvedList"/>
    <dgm:cxn modelId="{655BC12D-F39B-4939-9B6A-F1DE440C2402}" srcId="{831DDFB6-64EB-4A93-BCE5-14C6AB18ED3D}" destId="{510E20CD-D548-488B-B35D-6E17D51B1BB1}" srcOrd="0" destOrd="0" parTransId="{76FB2DEA-90DE-4430-BE52-1F9598D85AB2}" sibTransId="{650A3C67-5884-463D-9E61-0A739B491A55}"/>
    <dgm:cxn modelId="{95A93781-E728-49B6-98DE-6D1D5BA59BA4}" type="presOf" srcId="{D9482160-3962-45E5-8B81-257EB91A3231}" destId="{EBBE42F1-59B7-4EB3-A0C9-718B55598217}" srcOrd="0" destOrd="0" presId="urn:microsoft.com/office/officeart/2008/layout/VerticalCurvedList"/>
    <dgm:cxn modelId="{7EA18F14-2B72-43D3-A72D-D166CC4931C2}" type="presOf" srcId="{510E20CD-D548-488B-B35D-6E17D51B1BB1}" destId="{922C2941-C656-4286-9761-BD6A3114DFC5}" srcOrd="0" destOrd="0" presId="urn:microsoft.com/office/officeart/2008/layout/VerticalCurvedList"/>
    <dgm:cxn modelId="{1BF18CA0-3138-4A05-84AB-60DC3E1FC0B1}" type="presOf" srcId="{650A3C67-5884-463D-9E61-0A739B491A55}" destId="{9D81F58D-7AFA-47DC-9370-9C596B060130}" srcOrd="0" destOrd="0" presId="urn:microsoft.com/office/officeart/2008/layout/VerticalCurvedList"/>
    <dgm:cxn modelId="{B8786677-0E90-4596-B2B9-E157836001E7}" srcId="{831DDFB6-64EB-4A93-BCE5-14C6AB18ED3D}" destId="{D9482160-3962-45E5-8B81-257EB91A3231}" srcOrd="1" destOrd="0" parTransId="{96E1166D-62D9-43A5-8BB0-C77B37F7D3D5}" sibTransId="{177209F3-0D2C-406C-B1AB-FB12EFDBFE12}"/>
    <dgm:cxn modelId="{AB635EF6-4532-40F7-9B1F-A9F39433FEA3}" type="presParOf" srcId="{2C622CAE-069D-4F97-A69C-B2F7FED14405}" destId="{74151E08-9E89-4ECC-96C2-B12FA97DC1FB}" srcOrd="0" destOrd="0" presId="urn:microsoft.com/office/officeart/2008/layout/VerticalCurvedList"/>
    <dgm:cxn modelId="{2A46749C-B475-456A-A739-C1B08B894CA1}" type="presParOf" srcId="{74151E08-9E89-4ECC-96C2-B12FA97DC1FB}" destId="{F5A75283-8899-47E7-A696-A6DC889FAD48}" srcOrd="0" destOrd="0" presId="urn:microsoft.com/office/officeart/2008/layout/VerticalCurvedList"/>
    <dgm:cxn modelId="{1CDE3B4C-3AD4-4A3F-B55C-FA674A571DFB}" type="presParOf" srcId="{F5A75283-8899-47E7-A696-A6DC889FAD48}" destId="{D3EBA2A2-5B6D-4EE0-98E8-09C059496854}" srcOrd="0" destOrd="0" presId="urn:microsoft.com/office/officeart/2008/layout/VerticalCurvedList"/>
    <dgm:cxn modelId="{E778CAC8-7DD7-43D4-9BEC-6BAFC6892E82}" type="presParOf" srcId="{F5A75283-8899-47E7-A696-A6DC889FAD48}" destId="{9D81F58D-7AFA-47DC-9370-9C596B060130}" srcOrd="1" destOrd="0" presId="urn:microsoft.com/office/officeart/2008/layout/VerticalCurvedList"/>
    <dgm:cxn modelId="{A6FE0450-F6D9-458C-86F6-1E1C4F3A5D99}" type="presParOf" srcId="{F5A75283-8899-47E7-A696-A6DC889FAD48}" destId="{2DA08283-73A6-46C4-9C3A-0DD62E7CF3B5}" srcOrd="2" destOrd="0" presId="urn:microsoft.com/office/officeart/2008/layout/VerticalCurvedList"/>
    <dgm:cxn modelId="{0849DFE8-512C-45D9-BCFA-AE6A869DD4FA}" type="presParOf" srcId="{F5A75283-8899-47E7-A696-A6DC889FAD48}" destId="{A2B8AE72-5F71-406E-898C-BA39DE74CFFF}" srcOrd="3" destOrd="0" presId="urn:microsoft.com/office/officeart/2008/layout/VerticalCurvedList"/>
    <dgm:cxn modelId="{BD0CD701-B07E-47E8-81C9-B4695BF0FD82}" type="presParOf" srcId="{74151E08-9E89-4ECC-96C2-B12FA97DC1FB}" destId="{922C2941-C656-4286-9761-BD6A3114DFC5}" srcOrd="1" destOrd="0" presId="urn:microsoft.com/office/officeart/2008/layout/VerticalCurvedList"/>
    <dgm:cxn modelId="{E0754EBB-BB26-476B-85C2-AA87ADBF4C21}" type="presParOf" srcId="{74151E08-9E89-4ECC-96C2-B12FA97DC1FB}" destId="{4FDE33BB-DF09-488F-8F37-66E3FA694E9A}" srcOrd="2" destOrd="0" presId="urn:microsoft.com/office/officeart/2008/layout/VerticalCurvedList"/>
    <dgm:cxn modelId="{83625140-A23E-4BCD-B4D5-B3F461A27487}" type="presParOf" srcId="{4FDE33BB-DF09-488F-8F37-66E3FA694E9A}" destId="{B2B3D30F-4457-4417-B1E9-8558BECBDC12}" srcOrd="0" destOrd="0" presId="urn:microsoft.com/office/officeart/2008/layout/VerticalCurvedList"/>
    <dgm:cxn modelId="{0D85C5CE-7949-451B-AD8E-315166B67764}" type="presParOf" srcId="{74151E08-9E89-4ECC-96C2-B12FA97DC1FB}" destId="{EBBE42F1-59B7-4EB3-A0C9-718B55598217}" srcOrd="3" destOrd="0" presId="urn:microsoft.com/office/officeart/2008/layout/VerticalCurvedList"/>
    <dgm:cxn modelId="{CA26DF1F-A998-40E6-BEB2-9BF6A69CBBE5}" type="presParOf" srcId="{74151E08-9E89-4ECC-96C2-B12FA97DC1FB}" destId="{CE423F23-4EED-4B61-BC1A-413E36C86DF1}" srcOrd="4" destOrd="0" presId="urn:microsoft.com/office/officeart/2008/layout/VerticalCurvedList"/>
    <dgm:cxn modelId="{6FB0E4D1-603A-47A9-B275-3611671FE033}" type="presParOf" srcId="{CE423F23-4EED-4B61-BC1A-413E36C86DF1}" destId="{4287B9EA-837E-4C4A-A314-F6D8892B6B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1DDFB6-64EB-4A93-BCE5-14C6AB18ED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35E7B69-7DE0-410B-B375-E1C786DD9B78}">
      <dgm:prSet/>
      <dgm:spPr/>
      <dgm:t>
        <a:bodyPr/>
        <a:lstStyle/>
        <a:p>
          <a:r>
            <a:rPr lang="es-CL" dirty="0" smtClean="0"/>
            <a:t>Desarrollo de un trabajo colaborativo que vincule a los diferentes estamentos para generar acciones de rescate de la memoria y de los derechos humanos a través de ritos, símbolos y celebraciones.</a:t>
          </a:r>
          <a:endParaRPr lang="es-ES" dirty="0"/>
        </a:p>
      </dgm:t>
    </dgm:pt>
    <dgm:pt modelId="{F36E590B-4530-4E3B-B815-FA58CD8F78FA}" type="parTrans" cxnId="{F46DB904-A671-4550-A62D-ABABDA81A211}">
      <dgm:prSet/>
      <dgm:spPr/>
      <dgm:t>
        <a:bodyPr/>
        <a:lstStyle/>
        <a:p>
          <a:endParaRPr lang="es-ES"/>
        </a:p>
      </dgm:t>
    </dgm:pt>
    <dgm:pt modelId="{66865975-63B0-4FD8-AF01-7A483E1DCD94}" type="sibTrans" cxnId="{F46DB904-A671-4550-A62D-ABABDA81A211}">
      <dgm:prSet/>
      <dgm:spPr/>
      <dgm:t>
        <a:bodyPr/>
        <a:lstStyle/>
        <a:p>
          <a:endParaRPr lang="es-ES"/>
        </a:p>
      </dgm:t>
    </dgm:pt>
    <dgm:pt modelId="{A8A9A42C-1A44-4547-A923-75310158AF95}">
      <dgm:prSet/>
      <dgm:spPr/>
      <dgm:t>
        <a:bodyPr/>
        <a:lstStyle/>
        <a:p>
          <a:r>
            <a:rPr lang="es-CL" smtClean="0"/>
            <a:t>Generación de instancias de reconocimiento, comprensión y valoración de los aportes que los diferentes estamentos entregan a la comunidad.</a:t>
          </a:r>
          <a:endParaRPr lang="es-ES"/>
        </a:p>
      </dgm:t>
    </dgm:pt>
    <dgm:pt modelId="{926355D4-E772-4D1D-A507-AF118A5EF5BD}" type="parTrans" cxnId="{5ADCBCA8-0D1D-47D9-8AAE-5861E45A94FA}">
      <dgm:prSet/>
      <dgm:spPr/>
      <dgm:t>
        <a:bodyPr/>
        <a:lstStyle/>
        <a:p>
          <a:endParaRPr lang="es-ES"/>
        </a:p>
      </dgm:t>
    </dgm:pt>
    <dgm:pt modelId="{144240F6-7534-4A20-8517-FFC0085657BB}" type="sibTrans" cxnId="{5ADCBCA8-0D1D-47D9-8AAE-5861E45A94FA}">
      <dgm:prSet/>
      <dgm:spPr/>
      <dgm:t>
        <a:bodyPr/>
        <a:lstStyle/>
        <a:p>
          <a:endParaRPr lang="es-ES"/>
        </a:p>
      </dgm:t>
    </dgm:pt>
    <dgm:pt modelId="{A5DC4F22-5EBD-4EA4-922B-72775A082BC2}">
      <dgm:prSet/>
      <dgm:spPr/>
      <dgm:t>
        <a:bodyPr/>
        <a:lstStyle/>
        <a:p>
          <a:r>
            <a:rPr lang="es-CL" smtClean="0"/>
            <a:t>Fomento de actividades culturales y recreativas que involucren de manera participativa y de acuerdo a sus intereses a los diferentes estamentos de la universidad.</a:t>
          </a:r>
          <a:endParaRPr lang="es-ES"/>
        </a:p>
      </dgm:t>
    </dgm:pt>
    <dgm:pt modelId="{BE3B7E9E-44E2-42F1-938A-9A7D923C3E69}" type="parTrans" cxnId="{8140A6B5-D1A2-47A3-BE16-D5BD3774DF25}">
      <dgm:prSet/>
      <dgm:spPr/>
      <dgm:t>
        <a:bodyPr/>
        <a:lstStyle/>
        <a:p>
          <a:endParaRPr lang="es-ES"/>
        </a:p>
      </dgm:t>
    </dgm:pt>
    <dgm:pt modelId="{F7C960AD-3D79-4BF3-9489-6F923165810B}" type="sibTrans" cxnId="{8140A6B5-D1A2-47A3-BE16-D5BD3774DF25}">
      <dgm:prSet/>
      <dgm:spPr/>
      <dgm:t>
        <a:bodyPr/>
        <a:lstStyle/>
        <a:p>
          <a:endParaRPr lang="es-ES"/>
        </a:p>
      </dgm:t>
    </dgm:pt>
    <dgm:pt modelId="{CE79D93F-1659-4EA5-93DB-D3A30CD48C8E}">
      <dgm:prSet/>
      <dgm:spPr/>
      <dgm:t>
        <a:bodyPr/>
        <a:lstStyle/>
        <a:p>
          <a:r>
            <a:rPr lang="es-CL" smtClean="0"/>
            <a:t>Mejoramiento de la infraestructura para facilitar el acceso a las personas con discapacidad y movilidad reducida.</a:t>
          </a:r>
          <a:endParaRPr lang="es-ES"/>
        </a:p>
      </dgm:t>
    </dgm:pt>
    <dgm:pt modelId="{CBA499F2-3D68-4DF2-8CAD-16FF9D95230F}" type="parTrans" cxnId="{46517BE2-E81C-4B52-9C9F-8958393E3474}">
      <dgm:prSet/>
      <dgm:spPr/>
      <dgm:t>
        <a:bodyPr/>
        <a:lstStyle/>
        <a:p>
          <a:endParaRPr lang="es-ES"/>
        </a:p>
      </dgm:t>
    </dgm:pt>
    <dgm:pt modelId="{11BD8C55-252D-43B6-BA3B-ACC4C4E9FCCA}" type="sibTrans" cxnId="{46517BE2-E81C-4B52-9C9F-8958393E3474}">
      <dgm:prSet/>
      <dgm:spPr/>
      <dgm:t>
        <a:bodyPr/>
        <a:lstStyle/>
        <a:p>
          <a:endParaRPr lang="es-ES"/>
        </a:p>
      </dgm:t>
    </dgm:pt>
    <dgm:pt modelId="{7D46921D-E716-452A-BF9A-4E688C8B2F22}" type="pres">
      <dgm:prSet presAssocID="{831DDFB6-64EB-4A93-BCE5-14C6AB18ED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2610C26-A99A-4C29-8BA2-9C553BB3390C}" type="pres">
      <dgm:prSet presAssocID="{831DDFB6-64EB-4A93-BCE5-14C6AB18ED3D}" presName="Name1" presStyleCnt="0"/>
      <dgm:spPr/>
    </dgm:pt>
    <dgm:pt modelId="{55AAEA0A-D3A3-4FC6-9E12-0817B695EDF2}" type="pres">
      <dgm:prSet presAssocID="{831DDFB6-64EB-4A93-BCE5-14C6AB18ED3D}" presName="cycle" presStyleCnt="0"/>
      <dgm:spPr/>
    </dgm:pt>
    <dgm:pt modelId="{2327AA18-1C55-481D-99D8-EE9FBFFB3353}" type="pres">
      <dgm:prSet presAssocID="{831DDFB6-64EB-4A93-BCE5-14C6AB18ED3D}" presName="srcNode" presStyleLbl="node1" presStyleIdx="0" presStyleCnt="4"/>
      <dgm:spPr/>
    </dgm:pt>
    <dgm:pt modelId="{4429785F-F3BA-487C-A16E-CA21B28A0C4C}" type="pres">
      <dgm:prSet presAssocID="{831DDFB6-64EB-4A93-BCE5-14C6AB18ED3D}" presName="conn" presStyleLbl="parChTrans1D2" presStyleIdx="0" presStyleCnt="1"/>
      <dgm:spPr/>
      <dgm:t>
        <a:bodyPr/>
        <a:lstStyle/>
        <a:p>
          <a:endParaRPr lang="es-ES"/>
        </a:p>
      </dgm:t>
    </dgm:pt>
    <dgm:pt modelId="{B3DB8B4E-C389-47F3-91D0-FCBFA45E9C0B}" type="pres">
      <dgm:prSet presAssocID="{831DDFB6-64EB-4A93-BCE5-14C6AB18ED3D}" presName="extraNode" presStyleLbl="node1" presStyleIdx="0" presStyleCnt="4"/>
      <dgm:spPr/>
    </dgm:pt>
    <dgm:pt modelId="{F7BF7567-14D0-46ED-9D4D-8B30030FAFFB}" type="pres">
      <dgm:prSet presAssocID="{831DDFB6-64EB-4A93-BCE5-14C6AB18ED3D}" presName="dstNode" presStyleLbl="node1" presStyleIdx="0" presStyleCnt="4"/>
      <dgm:spPr/>
    </dgm:pt>
    <dgm:pt modelId="{90388555-BED2-4AA2-9391-98901A2596D3}" type="pres">
      <dgm:prSet presAssocID="{C35E7B69-7DE0-410B-B375-E1C786DD9B7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4660AC-2909-4FD6-A52B-2B48E0500B85}" type="pres">
      <dgm:prSet presAssocID="{C35E7B69-7DE0-410B-B375-E1C786DD9B78}" presName="accent_1" presStyleCnt="0"/>
      <dgm:spPr/>
    </dgm:pt>
    <dgm:pt modelId="{5FE6245F-60A9-4C31-A987-10039E7902BD}" type="pres">
      <dgm:prSet presAssocID="{C35E7B69-7DE0-410B-B375-E1C786DD9B78}" presName="accentRepeatNode" presStyleLbl="solidFgAcc1" presStyleIdx="0" presStyleCnt="4"/>
      <dgm:spPr/>
    </dgm:pt>
    <dgm:pt modelId="{8600D747-393D-48A9-A209-37E18E5FA663}" type="pres">
      <dgm:prSet presAssocID="{A8A9A42C-1A44-4547-A923-75310158AF9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B372E9-9728-4F0B-A289-7674A5387F50}" type="pres">
      <dgm:prSet presAssocID="{A8A9A42C-1A44-4547-A923-75310158AF95}" presName="accent_2" presStyleCnt="0"/>
      <dgm:spPr/>
    </dgm:pt>
    <dgm:pt modelId="{DCAAA51D-3BB9-439F-BA56-F777B95BD64A}" type="pres">
      <dgm:prSet presAssocID="{A8A9A42C-1A44-4547-A923-75310158AF95}" presName="accentRepeatNode" presStyleLbl="solidFgAcc1" presStyleIdx="1" presStyleCnt="4"/>
      <dgm:spPr/>
    </dgm:pt>
    <dgm:pt modelId="{F4C981EB-A28F-4C87-A3C2-61D78E0D86F7}" type="pres">
      <dgm:prSet presAssocID="{A5DC4F22-5EBD-4EA4-922B-72775A082BC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C9054D-75D9-4876-A589-9B699711032C}" type="pres">
      <dgm:prSet presAssocID="{A5DC4F22-5EBD-4EA4-922B-72775A082BC2}" presName="accent_3" presStyleCnt="0"/>
      <dgm:spPr/>
    </dgm:pt>
    <dgm:pt modelId="{E9C56C74-E7EF-46F7-8494-388F27772204}" type="pres">
      <dgm:prSet presAssocID="{A5DC4F22-5EBD-4EA4-922B-72775A082BC2}" presName="accentRepeatNode" presStyleLbl="solidFgAcc1" presStyleIdx="2" presStyleCnt="4"/>
      <dgm:spPr/>
    </dgm:pt>
    <dgm:pt modelId="{6478DB5B-750E-4888-85E1-B8438D019B05}" type="pres">
      <dgm:prSet presAssocID="{CE79D93F-1659-4EA5-93DB-D3A30CD48C8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4B12FF-2293-4AC9-8B2D-8A4CBC7D530C}" type="pres">
      <dgm:prSet presAssocID="{CE79D93F-1659-4EA5-93DB-D3A30CD48C8E}" presName="accent_4" presStyleCnt="0"/>
      <dgm:spPr/>
    </dgm:pt>
    <dgm:pt modelId="{CDA2271B-FEEA-416F-838E-B7D68FC612C1}" type="pres">
      <dgm:prSet presAssocID="{CE79D93F-1659-4EA5-93DB-D3A30CD48C8E}" presName="accentRepeatNode" presStyleLbl="solidFgAcc1" presStyleIdx="3" presStyleCnt="4"/>
      <dgm:spPr/>
    </dgm:pt>
  </dgm:ptLst>
  <dgm:cxnLst>
    <dgm:cxn modelId="{46517BE2-E81C-4B52-9C9F-8958393E3474}" srcId="{831DDFB6-64EB-4A93-BCE5-14C6AB18ED3D}" destId="{CE79D93F-1659-4EA5-93DB-D3A30CD48C8E}" srcOrd="3" destOrd="0" parTransId="{CBA499F2-3D68-4DF2-8CAD-16FF9D95230F}" sibTransId="{11BD8C55-252D-43B6-BA3B-ACC4C4E9FCCA}"/>
    <dgm:cxn modelId="{108293F9-8104-497C-A4EC-07DFC86C7FFA}" type="presOf" srcId="{A8A9A42C-1A44-4547-A923-75310158AF95}" destId="{8600D747-393D-48A9-A209-37E18E5FA663}" srcOrd="0" destOrd="0" presId="urn:microsoft.com/office/officeart/2008/layout/VerticalCurvedList"/>
    <dgm:cxn modelId="{8007D966-6BD5-4CD4-BFE6-72EA858252EE}" type="presOf" srcId="{CE79D93F-1659-4EA5-93DB-D3A30CD48C8E}" destId="{6478DB5B-750E-4888-85E1-B8438D019B05}" srcOrd="0" destOrd="0" presId="urn:microsoft.com/office/officeart/2008/layout/VerticalCurvedList"/>
    <dgm:cxn modelId="{F46DB904-A671-4550-A62D-ABABDA81A211}" srcId="{831DDFB6-64EB-4A93-BCE5-14C6AB18ED3D}" destId="{C35E7B69-7DE0-410B-B375-E1C786DD9B78}" srcOrd="0" destOrd="0" parTransId="{F36E590B-4530-4E3B-B815-FA58CD8F78FA}" sibTransId="{66865975-63B0-4FD8-AF01-7A483E1DCD94}"/>
    <dgm:cxn modelId="{C76FDCBB-BD52-4AFE-988B-02FDC0B3DA11}" type="presOf" srcId="{831DDFB6-64EB-4A93-BCE5-14C6AB18ED3D}" destId="{7D46921D-E716-452A-BF9A-4E688C8B2F22}" srcOrd="0" destOrd="0" presId="urn:microsoft.com/office/officeart/2008/layout/VerticalCurvedList"/>
    <dgm:cxn modelId="{8140A6B5-D1A2-47A3-BE16-D5BD3774DF25}" srcId="{831DDFB6-64EB-4A93-BCE5-14C6AB18ED3D}" destId="{A5DC4F22-5EBD-4EA4-922B-72775A082BC2}" srcOrd="2" destOrd="0" parTransId="{BE3B7E9E-44E2-42F1-938A-9A7D923C3E69}" sibTransId="{F7C960AD-3D79-4BF3-9489-6F923165810B}"/>
    <dgm:cxn modelId="{B9308073-DF22-4C3F-AF2F-D10F1B52EEE6}" type="presOf" srcId="{C35E7B69-7DE0-410B-B375-E1C786DD9B78}" destId="{90388555-BED2-4AA2-9391-98901A2596D3}" srcOrd="0" destOrd="0" presId="urn:microsoft.com/office/officeart/2008/layout/VerticalCurvedList"/>
    <dgm:cxn modelId="{5ADCBCA8-0D1D-47D9-8AAE-5861E45A94FA}" srcId="{831DDFB6-64EB-4A93-BCE5-14C6AB18ED3D}" destId="{A8A9A42C-1A44-4547-A923-75310158AF95}" srcOrd="1" destOrd="0" parTransId="{926355D4-E772-4D1D-A507-AF118A5EF5BD}" sibTransId="{144240F6-7534-4A20-8517-FFC0085657BB}"/>
    <dgm:cxn modelId="{3C941C46-671B-414D-8768-CC57E6E4E86D}" type="presOf" srcId="{66865975-63B0-4FD8-AF01-7A483E1DCD94}" destId="{4429785F-F3BA-487C-A16E-CA21B28A0C4C}" srcOrd="0" destOrd="0" presId="urn:microsoft.com/office/officeart/2008/layout/VerticalCurvedList"/>
    <dgm:cxn modelId="{AFCD795A-4CC1-4CF3-AA79-78B1A852CBC0}" type="presOf" srcId="{A5DC4F22-5EBD-4EA4-922B-72775A082BC2}" destId="{F4C981EB-A28F-4C87-A3C2-61D78E0D86F7}" srcOrd="0" destOrd="0" presId="urn:microsoft.com/office/officeart/2008/layout/VerticalCurvedList"/>
    <dgm:cxn modelId="{45F7E7C5-5602-405F-A33F-1F7E22103B86}" type="presParOf" srcId="{7D46921D-E716-452A-BF9A-4E688C8B2F22}" destId="{C2610C26-A99A-4C29-8BA2-9C553BB3390C}" srcOrd="0" destOrd="0" presId="urn:microsoft.com/office/officeart/2008/layout/VerticalCurvedList"/>
    <dgm:cxn modelId="{D6BF2835-5CC0-4D2D-8F1C-A4B88F715DC0}" type="presParOf" srcId="{C2610C26-A99A-4C29-8BA2-9C553BB3390C}" destId="{55AAEA0A-D3A3-4FC6-9E12-0817B695EDF2}" srcOrd="0" destOrd="0" presId="urn:microsoft.com/office/officeart/2008/layout/VerticalCurvedList"/>
    <dgm:cxn modelId="{CB8B945B-1810-4612-B148-09B817CF3C23}" type="presParOf" srcId="{55AAEA0A-D3A3-4FC6-9E12-0817B695EDF2}" destId="{2327AA18-1C55-481D-99D8-EE9FBFFB3353}" srcOrd="0" destOrd="0" presId="urn:microsoft.com/office/officeart/2008/layout/VerticalCurvedList"/>
    <dgm:cxn modelId="{A0A6CEB2-6B63-4562-8046-F51B0DEC62CB}" type="presParOf" srcId="{55AAEA0A-D3A3-4FC6-9E12-0817B695EDF2}" destId="{4429785F-F3BA-487C-A16E-CA21B28A0C4C}" srcOrd="1" destOrd="0" presId="urn:microsoft.com/office/officeart/2008/layout/VerticalCurvedList"/>
    <dgm:cxn modelId="{C77DF4BA-A69B-41F3-9B12-62618BB00423}" type="presParOf" srcId="{55AAEA0A-D3A3-4FC6-9E12-0817B695EDF2}" destId="{B3DB8B4E-C389-47F3-91D0-FCBFA45E9C0B}" srcOrd="2" destOrd="0" presId="urn:microsoft.com/office/officeart/2008/layout/VerticalCurvedList"/>
    <dgm:cxn modelId="{E09AA62A-61B7-4DB5-9028-477D54BA4F6B}" type="presParOf" srcId="{55AAEA0A-D3A3-4FC6-9E12-0817B695EDF2}" destId="{F7BF7567-14D0-46ED-9D4D-8B30030FAFFB}" srcOrd="3" destOrd="0" presId="urn:microsoft.com/office/officeart/2008/layout/VerticalCurvedList"/>
    <dgm:cxn modelId="{E0FE4444-3850-49EB-AA2D-372767687D3A}" type="presParOf" srcId="{C2610C26-A99A-4C29-8BA2-9C553BB3390C}" destId="{90388555-BED2-4AA2-9391-98901A2596D3}" srcOrd="1" destOrd="0" presId="urn:microsoft.com/office/officeart/2008/layout/VerticalCurvedList"/>
    <dgm:cxn modelId="{68133F84-4666-4E59-BCDB-69F4A295C8E0}" type="presParOf" srcId="{C2610C26-A99A-4C29-8BA2-9C553BB3390C}" destId="{A24660AC-2909-4FD6-A52B-2B48E0500B85}" srcOrd="2" destOrd="0" presId="urn:microsoft.com/office/officeart/2008/layout/VerticalCurvedList"/>
    <dgm:cxn modelId="{1EA4A3C8-5635-4E71-A330-8C1C437BA5F7}" type="presParOf" srcId="{A24660AC-2909-4FD6-A52B-2B48E0500B85}" destId="{5FE6245F-60A9-4C31-A987-10039E7902BD}" srcOrd="0" destOrd="0" presId="urn:microsoft.com/office/officeart/2008/layout/VerticalCurvedList"/>
    <dgm:cxn modelId="{3E88EF26-594B-4719-9795-4D85D6FA1EEF}" type="presParOf" srcId="{C2610C26-A99A-4C29-8BA2-9C553BB3390C}" destId="{8600D747-393D-48A9-A209-37E18E5FA663}" srcOrd="3" destOrd="0" presId="urn:microsoft.com/office/officeart/2008/layout/VerticalCurvedList"/>
    <dgm:cxn modelId="{F4EBAD15-C42B-4738-BB1B-84AA0D8D3853}" type="presParOf" srcId="{C2610C26-A99A-4C29-8BA2-9C553BB3390C}" destId="{A1B372E9-9728-4F0B-A289-7674A5387F50}" srcOrd="4" destOrd="0" presId="urn:microsoft.com/office/officeart/2008/layout/VerticalCurvedList"/>
    <dgm:cxn modelId="{A3773375-16B9-436B-9EA5-55D02A9BF7A4}" type="presParOf" srcId="{A1B372E9-9728-4F0B-A289-7674A5387F50}" destId="{DCAAA51D-3BB9-439F-BA56-F777B95BD64A}" srcOrd="0" destOrd="0" presId="urn:microsoft.com/office/officeart/2008/layout/VerticalCurvedList"/>
    <dgm:cxn modelId="{A2265F67-EE56-48DD-8C8F-78DF9FDC7B1B}" type="presParOf" srcId="{C2610C26-A99A-4C29-8BA2-9C553BB3390C}" destId="{F4C981EB-A28F-4C87-A3C2-61D78E0D86F7}" srcOrd="5" destOrd="0" presId="urn:microsoft.com/office/officeart/2008/layout/VerticalCurvedList"/>
    <dgm:cxn modelId="{3598EA34-4135-4708-9505-5C1CACCA0460}" type="presParOf" srcId="{C2610C26-A99A-4C29-8BA2-9C553BB3390C}" destId="{98C9054D-75D9-4876-A589-9B699711032C}" srcOrd="6" destOrd="0" presId="urn:microsoft.com/office/officeart/2008/layout/VerticalCurvedList"/>
    <dgm:cxn modelId="{2B504AC7-92B0-4F63-8FD6-9D3E077E2DE1}" type="presParOf" srcId="{98C9054D-75D9-4876-A589-9B699711032C}" destId="{E9C56C74-E7EF-46F7-8494-388F27772204}" srcOrd="0" destOrd="0" presId="urn:microsoft.com/office/officeart/2008/layout/VerticalCurvedList"/>
    <dgm:cxn modelId="{F15EACB7-B27A-47CA-8A2D-D5E5A1701A64}" type="presParOf" srcId="{C2610C26-A99A-4C29-8BA2-9C553BB3390C}" destId="{6478DB5B-750E-4888-85E1-B8438D019B05}" srcOrd="7" destOrd="0" presId="urn:microsoft.com/office/officeart/2008/layout/VerticalCurvedList"/>
    <dgm:cxn modelId="{03D59F0E-10CF-42C1-9042-EC4FAC407662}" type="presParOf" srcId="{C2610C26-A99A-4C29-8BA2-9C553BB3390C}" destId="{954B12FF-2293-4AC9-8B2D-8A4CBC7D530C}" srcOrd="8" destOrd="0" presId="urn:microsoft.com/office/officeart/2008/layout/VerticalCurvedList"/>
    <dgm:cxn modelId="{4B3FBE60-D176-44AA-B510-2C8226ABC9E0}" type="presParOf" srcId="{954B12FF-2293-4AC9-8B2D-8A4CBC7D530C}" destId="{CDA2271B-FEEA-416F-838E-B7D68FC612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1DDFB6-64EB-4A93-BCE5-14C6AB18ED3D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884F33-8F82-47CE-B247-CEBD97A34CD0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s-CL" sz="2400" dirty="0" smtClean="0"/>
            <a:t>Formación en ciudadanía y convivencia incorporándolo en las mallas y espacios curriculares.</a:t>
          </a:r>
          <a:endParaRPr lang="es-ES" sz="2400" dirty="0"/>
        </a:p>
      </dgm:t>
    </dgm:pt>
    <dgm:pt modelId="{8D569511-44C1-4F89-B4E1-541667D231A0}" type="parTrans" cxnId="{E043B8C3-697F-4AC6-A5A0-424EE1AFA7C2}">
      <dgm:prSet/>
      <dgm:spPr/>
      <dgm:t>
        <a:bodyPr/>
        <a:lstStyle/>
        <a:p>
          <a:endParaRPr lang="es-ES"/>
        </a:p>
      </dgm:t>
    </dgm:pt>
    <dgm:pt modelId="{563050F7-0632-4FBA-9656-8DCAF202007E}" type="sibTrans" cxnId="{E043B8C3-697F-4AC6-A5A0-424EE1AFA7C2}">
      <dgm:prSet/>
      <dgm:spPr/>
      <dgm:t>
        <a:bodyPr/>
        <a:lstStyle/>
        <a:p>
          <a:endParaRPr lang="es-ES"/>
        </a:p>
      </dgm:t>
    </dgm:pt>
    <dgm:pt modelId="{7BE4215B-4178-486E-A0A9-AB6E57D71E1A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s-CL" sz="2400" dirty="0" smtClean="0"/>
            <a:t>Generación de acciones ligadas al autocuidado y bienestar común, que favorezca la convivencia en la universidad</a:t>
          </a:r>
          <a:endParaRPr lang="es-ES" sz="2400" dirty="0"/>
        </a:p>
      </dgm:t>
    </dgm:pt>
    <dgm:pt modelId="{6583D8B9-71CE-4916-8EED-9160092F11C1}" type="parTrans" cxnId="{D09AA158-2A9A-4947-80A6-3FB5FC61EF7B}">
      <dgm:prSet/>
      <dgm:spPr/>
      <dgm:t>
        <a:bodyPr/>
        <a:lstStyle/>
        <a:p>
          <a:endParaRPr lang="es-ES"/>
        </a:p>
      </dgm:t>
    </dgm:pt>
    <dgm:pt modelId="{51741D60-011F-44FC-A036-4CE3E4570714}" type="sibTrans" cxnId="{D09AA158-2A9A-4947-80A6-3FB5FC61EF7B}">
      <dgm:prSet/>
      <dgm:spPr/>
      <dgm:t>
        <a:bodyPr/>
        <a:lstStyle/>
        <a:p>
          <a:endParaRPr lang="es-ES"/>
        </a:p>
      </dgm:t>
    </dgm:pt>
    <dgm:pt modelId="{0C578B04-C2B6-4A51-917C-6AC5A0802CE5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CL" sz="2400" dirty="0" smtClean="0"/>
            <a:t>Realización de talleres con participación de todos los estamentos sobre diálogo respetuoso, resolución pacífica de conflicto y otras herramientas que apoyen el fortalecimiento de la convivencia.</a:t>
          </a:r>
          <a:endParaRPr lang="es-ES" sz="2400" dirty="0"/>
        </a:p>
      </dgm:t>
    </dgm:pt>
    <dgm:pt modelId="{5E96167F-DDC7-424B-A75E-34DCEFFFC621}" type="parTrans" cxnId="{37828CF6-6CDD-4200-BDC5-BE72C8ADE466}">
      <dgm:prSet/>
      <dgm:spPr/>
      <dgm:t>
        <a:bodyPr/>
        <a:lstStyle/>
        <a:p>
          <a:endParaRPr lang="es-ES"/>
        </a:p>
      </dgm:t>
    </dgm:pt>
    <dgm:pt modelId="{5BED4E4F-6B59-48E0-B8BF-2240B68322CA}" type="sibTrans" cxnId="{37828CF6-6CDD-4200-BDC5-BE72C8ADE466}">
      <dgm:prSet/>
      <dgm:spPr/>
      <dgm:t>
        <a:bodyPr/>
        <a:lstStyle/>
        <a:p>
          <a:endParaRPr lang="es-ES"/>
        </a:p>
      </dgm:t>
    </dgm:pt>
    <dgm:pt modelId="{4A65F767-4F17-4541-97C5-E684EBE1A12E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sz="1300" dirty="0"/>
        </a:p>
      </dgm:t>
    </dgm:pt>
    <dgm:pt modelId="{456FB100-FB9E-46C7-B72A-AF60C7A048F7}" type="parTrans" cxnId="{9F236CEE-22F0-4B6D-8C22-C652C3E79468}">
      <dgm:prSet/>
      <dgm:spPr/>
      <dgm:t>
        <a:bodyPr/>
        <a:lstStyle/>
        <a:p>
          <a:endParaRPr lang="es-ES"/>
        </a:p>
      </dgm:t>
    </dgm:pt>
    <dgm:pt modelId="{E70F7503-5CD0-4416-BEE1-A1EE1B1F80E0}" type="sibTrans" cxnId="{9F236CEE-22F0-4B6D-8C22-C652C3E79468}">
      <dgm:prSet/>
      <dgm:spPr/>
      <dgm:t>
        <a:bodyPr/>
        <a:lstStyle/>
        <a:p>
          <a:endParaRPr lang="es-ES"/>
        </a:p>
      </dgm:t>
    </dgm:pt>
    <dgm:pt modelId="{A11BFEF4-A06A-46FF-B867-4772A0AD771A}" type="pres">
      <dgm:prSet presAssocID="{831DDFB6-64EB-4A93-BCE5-14C6AB18ED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53CD972-8D8D-4306-9E65-AF8B6B12E53B}" type="pres">
      <dgm:prSet presAssocID="{831DDFB6-64EB-4A93-BCE5-14C6AB18ED3D}" presName="Name1" presStyleCnt="0"/>
      <dgm:spPr/>
    </dgm:pt>
    <dgm:pt modelId="{F26DF3B9-475D-4F1E-8275-23140C76F795}" type="pres">
      <dgm:prSet presAssocID="{831DDFB6-64EB-4A93-BCE5-14C6AB18ED3D}" presName="cycle" presStyleCnt="0"/>
      <dgm:spPr/>
    </dgm:pt>
    <dgm:pt modelId="{FFA113AB-C836-4658-8E26-B4C29F34C48D}" type="pres">
      <dgm:prSet presAssocID="{831DDFB6-64EB-4A93-BCE5-14C6AB18ED3D}" presName="srcNode" presStyleLbl="node1" presStyleIdx="0" presStyleCnt="3"/>
      <dgm:spPr/>
    </dgm:pt>
    <dgm:pt modelId="{0275EB83-AAD5-4B6F-9EC1-F4869C035445}" type="pres">
      <dgm:prSet presAssocID="{831DDFB6-64EB-4A93-BCE5-14C6AB18ED3D}" presName="conn" presStyleLbl="parChTrans1D2" presStyleIdx="0" presStyleCnt="1"/>
      <dgm:spPr/>
      <dgm:t>
        <a:bodyPr/>
        <a:lstStyle/>
        <a:p>
          <a:endParaRPr lang="es-ES"/>
        </a:p>
      </dgm:t>
    </dgm:pt>
    <dgm:pt modelId="{333A6DA6-6F96-40A4-983C-F77D391FEDB6}" type="pres">
      <dgm:prSet presAssocID="{831DDFB6-64EB-4A93-BCE5-14C6AB18ED3D}" presName="extraNode" presStyleLbl="node1" presStyleIdx="0" presStyleCnt="3"/>
      <dgm:spPr/>
    </dgm:pt>
    <dgm:pt modelId="{5E724B95-8C39-422F-AD1B-898AFF4D153E}" type="pres">
      <dgm:prSet presAssocID="{831DDFB6-64EB-4A93-BCE5-14C6AB18ED3D}" presName="dstNode" presStyleLbl="node1" presStyleIdx="0" presStyleCnt="3"/>
      <dgm:spPr/>
    </dgm:pt>
    <dgm:pt modelId="{3C12FCF8-D295-4643-8C17-78D7A6756AFB}" type="pres">
      <dgm:prSet presAssocID="{F9884F33-8F82-47CE-B247-CEBD97A34C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FD6F86-02EF-4807-BE44-1193F2D5AF47}" type="pres">
      <dgm:prSet presAssocID="{F9884F33-8F82-47CE-B247-CEBD97A34CD0}" presName="accent_1" presStyleCnt="0"/>
      <dgm:spPr/>
    </dgm:pt>
    <dgm:pt modelId="{8316BACA-2A09-46A3-B159-032C601A833A}" type="pres">
      <dgm:prSet presAssocID="{F9884F33-8F82-47CE-B247-CEBD97A34CD0}" presName="accentRepeatNode" presStyleLbl="solidFgAcc1" presStyleIdx="0" presStyleCnt="3"/>
      <dgm:spPr/>
    </dgm:pt>
    <dgm:pt modelId="{E3FCCDB9-A474-4B47-80A4-DBC263A9C4FC}" type="pres">
      <dgm:prSet presAssocID="{7BE4215B-4178-486E-A0A9-AB6E57D71E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1CFC55-BD6E-44AC-8A23-ADCF4C30F2E5}" type="pres">
      <dgm:prSet presAssocID="{7BE4215B-4178-486E-A0A9-AB6E57D71E1A}" presName="accent_2" presStyleCnt="0"/>
      <dgm:spPr/>
    </dgm:pt>
    <dgm:pt modelId="{CC1B4D99-4A03-4B86-9D25-928A5FFAE9A6}" type="pres">
      <dgm:prSet presAssocID="{7BE4215B-4178-486E-A0A9-AB6E57D71E1A}" presName="accentRepeatNode" presStyleLbl="solidFgAcc1" presStyleIdx="1" presStyleCnt="3"/>
      <dgm:spPr/>
    </dgm:pt>
    <dgm:pt modelId="{166FE129-07A0-4448-8256-489C0637080F}" type="pres">
      <dgm:prSet presAssocID="{0C578B04-C2B6-4A51-917C-6AC5A0802CE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C9D2FB-8BEB-4D77-BDBC-9A69AEC0BE31}" type="pres">
      <dgm:prSet presAssocID="{0C578B04-C2B6-4A51-917C-6AC5A0802CE5}" presName="accent_3" presStyleCnt="0"/>
      <dgm:spPr/>
    </dgm:pt>
    <dgm:pt modelId="{EA43D5E4-84D4-4D74-80D5-7DDBC3D9D856}" type="pres">
      <dgm:prSet presAssocID="{0C578B04-C2B6-4A51-917C-6AC5A0802CE5}" presName="accentRepeatNode" presStyleLbl="solidFgAcc1" presStyleIdx="2" presStyleCnt="3"/>
      <dgm:spPr/>
    </dgm:pt>
  </dgm:ptLst>
  <dgm:cxnLst>
    <dgm:cxn modelId="{37828CF6-6CDD-4200-BDC5-BE72C8ADE466}" srcId="{831DDFB6-64EB-4A93-BCE5-14C6AB18ED3D}" destId="{0C578B04-C2B6-4A51-917C-6AC5A0802CE5}" srcOrd="2" destOrd="0" parTransId="{5E96167F-DDC7-424B-A75E-34DCEFFFC621}" sibTransId="{5BED4E4F-6B59-48E0-B8BF-2240B68322CA}"/>
    <dgm:cxn modelId="{75C148B7-4490-49D9-8D67-A474494BF139}" type="presOf" srcId="{4A65F767-4F17-4541-97C5-E684EBE1A12E}" destId="{166FE129-07A0-4448-8256-489C0637080F}" srcOrd="0" destOrd="1" presId="urn:microsoft.com/office/officeart/2008/layout/VerticalCurvedList"/>
    <dgm:cxn modelId="{9F236CEE-22F0-4B6D-8C22-C652C3E79468}" srcId="{0C578B04-C2B6-4A51-917C-6AC5A0802CE5}" destId="{4A65F767-4F17-4541-97C5-E684EBE1A12E}" srcOrd="0" destOrd="0" parTransId="{456FB100-FB9E-46C7-B72A-AF60C7A048F7}" sibTransId="{E70F7503-5CD0-4416-BEE1-A1EE1B1F80E0}"/>
    <dgm:cxn modelId="{D09AA158-2A9A-4947-80A6-3FB5FC61EF7B}" srcId="{831DDFB6-64EB-4A93-BCE5-14C6AB18ED3D}" destId="{7BE4215B-4178-486E-A0A9-AB6E57D71E1A}" srcOrd="1" destOrd="0" parTransId="{6583D8B9-71CE-4916-8EED-9160092F11C1}" sibTransId="{51741D60-011F-44FC-A036-4CE3E4570714}"/>
    <dgm:cxn modelId="{B7B45B77-872F-43E2-9E61-C4990BB16CBF}" type="presOf" srcId="{7BE4215B-4178-486E-A0A9-AB6E57D71E1A}" destId="{E3FCCDB9-A474-4B47-80A4-DBC263A9C4FC}" srcOrd="0" destOrd="0" presId="urn:microsoft.com/office/officeart/2008/layout/VerticalCurvedList"/>
    <dgm:cxn modelId="{490509AB-53FB-477E-B658-626190F2DDFA}" type="presOf" srcId="{F9884F33-8F82-47CE-B247-CEBD97A34CD0}" destId="{3C12FCF8-D295-4643-8C17-78D7A6756AFB}" srcOrd="0" destOrd="0" presId="urn:microsoft.com/office/officeart/2008/layout/VerticalCurvedList"/>
    <dgm:cxn modelId="{67E4A65C-7B86-414C-B532-27193BB95364}" type="presOf" srcId="{831DDFB6-64EB-4A93-BCE5-14C6AB18ED3D}" destId="{A11BFEF4-A06A-46FF-B867-4772A0AD771A}" srcOrd="0" destOrd="0" presId="urn:microsoft.com/office/officeart/2008/layout/VerticalCurvedList"/>
    <dgm:cxn modelId="{E043B8C3-697F-4AC6-A5A0-424EE1AFA7C2}" srcId="{831DDFB6-64EB-4A93-BCE5-14C6AB18ED3D}" destId="{F9884F33-8F82-47CE-B247-CEBD97A34CD0}" srcOrd="0" destOrd="0" parTransId="{8D569511-44C1-4F89-B4E1-541667D231A0}" sibTransId="{563050F7-0632-4FBA-9656-8DCAF202007E}"/>
    <dgm:cxn modelId="{F4A0B548-E846-4FE2-BA1F-992BFE70F2F5}" type="presOf" srcId="{563050F7-0632-4FBA-9656-8DCAF202007E}" destId="{0275EB83-AAD5-4B6F-9EC1-F4869C035445}" srcOrd="0" destOrd="0" presId="urn:microsoft.com/office/officeart/2008/layout/VerticalCurvedList"/>
    <dgm:cxn modelId="{E487DDD3-8791-4273-88AD-E790C98E2EEA}" type="presOf" srcId="{0C578B04-C2B6-4A51-917C-6AC5A0802CE5}" destId="{166FE129-07A0-4448-8256-489C0637080F}" srcOrd="0" destOrd="0" presId="urn:microsoft.com/office/officeart/2008/layout/VerticalCurvedList"/>
    <dgm:cxn modelId="{8C1DF743-8528-492E-8F32-3A39FDB4C152}" type="presParOf" srcId="{A11BFEF4-A06A-46FF-B867-4772A0AD771A}" destId="{753CD972-8D8D-4306-9E65-AF8B6B12E53B}" srcOrd="0" destOrd="0" presId="urn:microsoft.com/office/officeart/2008/layout/VerticalCurvedList"/>
    <dgm:cxn modelId="{CF80AC01-0393-462D-B0D0-8A7F438484B5}" type="presParOf" srcId="{753CD972-8D8D-4306-9E65-AF8B6B12E53B}" destId="{F26DF3B9-475D-4F1E-8275-23140C76F795}" srcOrd="0" destOrd="0" presId="urn:microsoft.com/office/officeart/2008/layout/VerticalCurvedList"/>
    <dgm:cxn modelId="{86377D37-6B6A-4E20-967B-60C0C8BE1DA3}" type="presParOf" srcId="{F26DF3B9-475D-4F1E-8275-23140C76F795}" destId="{FFA113AB-C836-4658-8E26-B4C29F34C48D}" srcOrd="0" destOrd="0" presId="urn:microsoft.com/office/officeart/2008/layout/VerticalCurvedList"/>
    <dgm:cxn modelId="{87A6A883-9283-40D5-A737-090B4F973B2D}" type="presParOf" srcId="{F26DF3B9-475D-4F1E-8275-23140C76F795}" destId="{0275EB83-AAD5-4B6F-9EC1-F4869C035445}" srcOrd="1" destOrd="0" presId="urn:microsoft.com/office/officeart/2008/layout/VerticalCurvedList"/>
    <dgm:cxn modelId="{C2571CE0-228F-4C58-84D4-7BAB44B3D2C0}" type="presParOf" srcId="{F26DF3B9-475D-4F1E-8275-23140C76F795}" destId="{333A6DA6-6F96-40A4-983C-F77D391FEDB6}" srcOrd="2" destOrd="0" presId="urn:microsoft.com/office/officeart/2008/layout/VerticalCurvedList"/>
    <dgm:cxn modelId="{4962FDA1-9892-44B2-BD40-BA2CCC3B2930}" type="presParOf" srcId="{F26DF3B9-475D-4F1E-8275-23140C76F795}" destId="{5E724B95-8C39-422F-AD1B-898AFF4D153E}" srcOrd="3" destOrd="0" presId="urn:microsoft.com/office/officeart/2008/layout/VerticalCurvedList"/>
    <dgm:cxn modelId="{49AF9DB1-D870-48E6-B765-C8282CE5F8B2}" type="presParOf" srcId="{753CD972-8D8D-4306-9E65-AF8B6B12E53B}" destId="{3C12FCF8-D295-4643-8C17-78D7A6756AFB}" srcOrd="1" destOrd="0" presId="urn:microsoft.com/office/officeart/2008/layout/VerticalCurvedList"/>
    <dgm:cxn modelId="{76C87CA5-A561-49F7-93C1-CBFC3F612323}" type="presParOf" srcId="{753CD972-8D8D-4306-9E65-AF8B6B12E53B}" destId="{69FD6F86-02EF-4807-BE44-1193F2D5AF47}" srcOrd="2" destOrd="0" presId="urn:microsoft.com/office/officeart/2008/layout/VerticalCurvedList"/>
    <dgm:cxn modelId="{7522C182-EE23-4647-8CC6-8BDB5D9BE8AF}" type="presParOf" srcId="{69FD6F86-02EF-4807-BE44-1193F2D5AF47}" destId="{8316BACA-2A09-46A3-B159-032C601A833A}" srcOrd="0" destOrd="0" presId="urn:microsoft.com/office/officeart/2008/layout/VerticalCurvedList"/>
    <dgm:cxn modelId="{321C4594-8179-404C-9060-92E953800FEB}" type="presParOf" srcId="{753CD972-8D8D-4306-9E65-AF8B6B12E53B}" destId="{E3FCCDB9-A474-4B47-80A4-DBC263A9C4FC}" srcOrd="3" destOrd="0" presId="urn:microsoft.com/office/officeart/2008/layout/VerticalCurvedList"/>
    <dgm:cxn modelId="{A5E67597-9242-445B-986F-0DEF3A9EA350}" type="presParOf" srcId="{753CD972-8D8D-4306-9E65-AF8B6B12E53B}" destId="{381CFC55-BD6E-44AC-8A23-ADCF4C30F2E5}" srcOrd="4" destOrd="0" presId="urn:microsoft.com/office/officeart/2008/layout/VerticalCurvedList"/>
    <dgm:cxn modelId="{D74664E0-65B9-4DBC-9B51-93708DB36F4B}" type="presParOf" srcId="{381CFC55-BD6E-44AC-8A23-ADCF4C30F2E5}" destId="{CC1B4D99-4A03-4B86-9D25-928A5FFAE9A6}" srcOrd="0" destOrd="0" presId="urn:microsoft.com/office/officeart/2008/layout/VerticalCurvedList"/>
    <dgm:cxn modelId="{4CE77CA3-3B99-4C1C-ADF3-58A15F5BEC66}" type="presParOf" srcId="{753CD972-8D8D-4306-9E65-AF8B6B12E53B}" destId="{166FE129-07A0-4448-8256-489C0637080F}" srcOrd="5" destOrd="0" presId="urn:microsoft.com/office/officeart/2008/layout/VerticalCurvedList"/>
    <dgm:cxn modelId="{D53C234A-70BE-4E44-9C7F-D15914B54766}" type="presParOf" srcId="{753CD972-8D8D-4306-9E65-AF8B6B12E53B}" destId="{F9C9D2FB-8BEB-4D77-BDBC-9A69AEC0BE31}" srcOrd="6" destOrd="0" presId="urn:microsoft.com/office/officeart/2008/layout/VerticalCurvedList"/>
    <dgm:cxn modelId="{E99CE736-77F3-42D2-ABEE-E80260B53E18}" type="presParOf" srcId="{F9C9D2FB-8BEB-4D77-BDBC-9A69AEC0BE31}" destId="{EA43D5E4-84D4-4D74-80D5-7DDBC3D9D8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32C69-959B-4D53-B408-1702E9E8497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2F38A1FD-587C-499F-AB16-4F1088E6DCD5}">
      <dgm:prSet/>
      <dgm:spPr/>
      <dgm:t>
        <a:bodyPr/>
        <a:lstStyle/>
        <a:p>
          <a:pPr rtl="0"/>
          <a:r>
            <a:rPr lang="es-ES" b="1" dirty="0" smtClean="0"/>
            <a:t>La convivencia es un fenómeno sociocultural que abarca todos los procesos de interrelación de la vida universitaria.</a:t>
          </a:r>
          <a:endParaRPr lang="es-ES" b="1" dirty="0"/>
        </a:p>
      </dgm:t>
    </dgm:pt>
    <dgm:pt modelId="{11B93597-9079-4663-BC64-EE139FFD43E0}" type="parTrans" cxnId="{CFBA58DF-A728-42AE-A39C-803C0386AF4E}">
      <dgm:prSet/>
      <dgm:spPr/>
      <dgm:t>
        <a:bodyPr/>
        <a:lstStyle/>
        <a:p>
          <a:endParaRPr lang="es-ES"/>
        </a:p>
      </dgm:t>
    </dgm:pt>
    <dgm:pt modelId="{140BF513-72D8-4AC7-9A41-D8E9AA34ECF9}" type="sibTrans" cxnId="{CFBA58DF-A728-42AE-A39C-803C0386AF4E}">
      <dgm:prSet/>
      <dgm:spPr/>
      <dgm:t>
        <a:bodyPr/>
        <a:lstStyle/>
        <a:p>
          <a:endParaRPr lang="es-ES"/>
        </a:p>
      </dgm:t>
    </dgm:pt>
    <dgm:pt modelId="{9155C100-FA89-401D-898C-2E79829E1CA4}">
      <dgm:prSet/>
      <dgm:spPr/>
      <dgm:t>
        <a:bodyPr/>
        <a:lstStyle/>
        <a:p>
          <a:pPr rtl="0"/>
          <a:r>
            <a:rPr lang="es-ES" b="1" dirty="0" smtClean="0"/>
            <a:t>La convivencia es un fenómeno vinculado a contextos, las experiencias, opiniones y percepciones constituye un punto de partida para la </a:t>
          </a:r>
          <a:r>
            <a:rPr lang="es-ES" b="1" dirty="0" err="1" smtClean="0"/>
            <a:t>co</a:t>
          </a:r>
          <a:r>
            <a:rPr lang="es-ES" b="1" dirty="0" smtClean="0"/>
            <a:t>-construcción de un plan.</a:t>
          </a:r>
          <a:endParaRPr lang="es-ES" b="1" dirty="0"/>
        </a:p>
      </dgm:t>
    </dgm:pt>
    <dgm:pt modelId="{F25DF98D-6452-46AD-94CC-D29D14C2B08C}" type="parTrans" cxnId="{C054BCE5-15E5-45AE-8610-AAF6106C6BDD}">
      <dgm:prSet/>
      <dgm:spPr/>
      <dgm:t>
        <a:bodyPr/>
        <a:lstStyle/>
        <a:p>
          <a:endParaRPr lang="es-ES"/>
        </a:p>
      </dgm:t>
    </dgm:pt>
    <dgm:pt modelId="{2A700E31-3F27-4EBD-8762-3A5A25385D99}" type="sibTrans" cxnId="{C054BCE5-15E5-45AE-8610-AAF6106C6BDD}">
      <dgm:prSet/>
      <dgm:spPr/>
      <dgm:t>
        <a:bodyPr/>
        <a:lstStyle/>
        <a:p>
          <a:endParaRPr lang="es-ES"/>
        </a:p>
      </dgm:t>
    </dgm:pt>
    <dgm:pt modelId="{88D55751-8CE3-4413-8CA3-402B93E68415}">
      <dgm:prSet/>
      <dgm:spPr/>
      <dgm:t>
        <a:bodyPr/>
        <a:lstStyle/>
        <a:p>
          <a:pPr rtl="0"/>
          <a:r>
            <a:rPr lang="es-CL" b="1" dirty="0" smtClean="0"/>
            <a:t>El plan no es un fin en sí mismo, la finalidad es fortalecer la vida universitaria orientada por principios y valores institucionales y sustentados en políticas y compromisos refrendados por la comunidad</a:t>
          </a:r>
          <a:endParaRPr lang="es-ES" b="1" dirty="0"/>
        </a:p>
      </dgm:t>
    </dgm:pt>
    <dgm:pt modelId="{CF0AC45E-17C2-41C2-9D42-5D470F5591CA}" type="parTrans" cxnId="{7A279357-6A5E-4B9E-863A-72C8B1462CDF}">
      <dgm:prSet/>
      <dgm:spPr/>
      <dgm:t>
        <a:bodyPr/>
        <a:lstStyle/>
        <a:p>
          <a:endParaRPr lang="es-ES"/>
        </a:p>
      </dgm:t>
    </dgm:pt>
    <dgm:pt modelId="{D3EE27A8-1540-4447-8334-03CB8E5039CE}" type="sibTrans" cxnId="{7A279357-6A5E-4B9E-863A-72C8B1462CDF}">
      <dgm:prSet/>
      <dgm:spPr/>
      <dgm:t>
        <a:bodyPr/>
        <a:lstStyle/>
        <a:p>
          <a:endParaRPr lang="es-ES"/>
        </a:p>
      </dgm:t>
    </dgm:pt>
    <dgm:pt modelId="{52028024-F2FF-4465-A2E3-9AD6B810F0CB}" type="pres">
      <dgm:prSet presAssocID="{B9A32C69-959B-4D53-B408-1702E9E849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31D3D6-311D-483E-96AC-971D705E61D6}" type="pres">
      <dgm:prSet presAssocID="{2F38A1FD-587C-499F-AB16-4F1088E6DC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5C1BD4-06C0-4D8D-9FE9-22209AFA22B2}" type="pres">
      <dgm:prSet presAssocID="{140BF513-72D8-4AC7-9A41-D8E9AA34ECF9}" presName="spacer" presStyleCnt="0"/>
      <dgm:spPr/>
      <dgm:t>
        <a:bodyPr/>
        <a:lstStyle/>
        <a:p>
          <a:endParaRPr lang="es-ES"/>
        </a:p>
      </dgm:t>
    </dgm:pt>
    <dgm:pt modelId="{2E7FB4E2-D26C-4460-B01C-F9E4975851D3}" type="pres">
      <dgm:prSet presAssocID="{9155C100-FA89-401D-898C-2E79829E1CA4}" presName="parentText" presStyleLbl="node1" presStyleIdx="1" presStyleCnt="3" custLinFactNeighborY="547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72F80-B33F-438F-8F90-F27BF8EBD2A6}" type="pres">
      <dgm:prSet presAssocID="{2A700E31-3F27-4EBD-8762-3A5A25385D99}" presName="spacer" presStyleCnt="0"/>
      <dgm:spPr/>
      <dgm:t>
        <a:bodyPr/>
        <a:lstStyle/>
        <a:p>
          <a:endParaRPr lang="es-ES"/>
        </a:p>
      </dgm:t>
    </dgm:pt>
    <dgm:pt modelId="{1853B81F-5122-47ED-9C1D-7DB096A0770F}" type="pres">
      <dgm:prSet presAssocID="{88D55751-8CE3-4413-8CA3-402B93E684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A9C4A3-04D4-4384-8303-1D9F05FEDE71}" type="presOf" srcId="{88D55751-8CE3-4413-8CA3-402B93E68415}" destId="{1853B81F-5122-47ED-9C1D-7DB096A0770F}" srcOrd="0" destOrd="0" presId="urn:microsoft.com/office/officeart/2005/8/layout/vList2"/>
    <dgm:cxn modelId="{C054BCE5-15E5-45AE-8610-AAF6106C6BDD}" srcId="{B9A32C69-959B-4D53-B408-1702E9E84979}" destId="{9155C100-FA89-401D-898C-2E79829E1CA4}" srcOrd="1" destOrd="0" parTransId="{F25DF98D-6452-46AD-94CC-D29D14C2B08C}" sibTransId="{2A700E31-3F27-4EBD-8762-3A5A25385D99}"/>
    <dgm:cxn modelId="{5166DD31-0409-4BE8-A93D-817AEF820BAA}" type="presOf" srcId="{B9A32C69-959B-4D53-B408-1702E9E84979}" destId="{52028024-F2FF-4465-A2E3-9AD6B810F0CB}" srcOrd="0" destOrd="0" presId="urn:microsoft.com/office/officeart/2005/8/layout/vList2"/>
    <dgm:cxn modelId="{7A279357-6A5E-4B9E-863A-72C8B1462CDF}" srcId="{B9A32C69-959B-4D53-B408-1702E9E84979}" destId="{88D55751-8CE3-4413-8CA3-402B93E68415}" srcOrd="2" destOrd="0" parTransId="{CF0AC45E-17C2-41C2-9D42-5D470F5591CA}" sibTransId="{D3EE27A8-1540-4447-8334-03CB8E5039CE}"/>
    <dgm:cxn modelId="{CFBA58DF-A728-42AE-A39C-803C0386AF4E}" srcId="{B9A32C69-959B-4D53-B408-1702E9E84979}" destId="{2F38A1FD-587C-499F-AB16-4F1088E6DCD5}" srcOrd="0" destOrd="0" parTransId="{11B93597-9079-4663-BC64-EE139FFD43E0}" sibTransId="{140BF513-72D8-4AC7-9A41-D8E9AA34ECF9}"/>
    <dgm:cxn modelId="{4A4B6480-BCCE-44C8-849A-3942945698D1}" type="presOf" srcId="{2F38A1FD-587C-499F-AB16-4F1088E6DCD5}" destId="{5A31D3D6-311D-483E-96AC-971D705E61D6}" srcOrd="0" destOrd="0" presId="urn:microsoft.com/office/officeart/2005/8/layout/vList2"/>
    <dgm:cxn modelId="{201C6D2D-1A6D-4080-9006-ECB3920E928B}" type="presOf" srcId="{9155C100-FA89-401D-898C-2E79829E1CA4}" destId="{2E7FB4E2-D26C-4460-B01C-F9E4975851D3}" srcOrd="0" destOrd="0" presId="urn:microsoft.com/office/officeart/2005/8/layout/vList2"/>
    <dgm:cxn modelId="{C08BCEF2-79A1-4F19-BAF5-E967E5242EAF}" type="presParOf" srcId="{52028024-F2FF-4465-A2E3-9AD6B810F0CB}" destId="{5A31D3D6-311D-483E-96AC-971D705E61D6}" srcOrd="0" destOrd="0" presId="urn:microsoft.com/office/officeart/2005/8/layout/vList2"/>
    <dgm:cxn modelId="{F569ECB7-4E24-414E-933D-3714309384A3}" type="presParOf" srcId="{52028024-F2FF-4465-A2E3-9AD6B810F0CB}" destId="{C45C1BD4-06C0-4D8D-9FE9-22209AFA22B2}" srcOrd="1" destOrd="0" presId="urn:microsoft.com/office/officeart/2005/8/layout/vList2"/>
    <dgm:cxn modelId="{A544BD72-5C70-4114-888B-FE8AB287A5C3}" type="presParOf" srcId="{52028024-F2FF-4465-A2E3-9AD6B810F0CB}" destId="{2E7FB4E2-D26C-4460-B01C-F9E4975851D3}" srcOrd="2" destOrd="0" presId="urn:microsoft.com/office/officeart/2005/8/layout/vList2"/>
    <dgm:cxn modelId="{F99E36BE-386E-4B23-B619-A76C7F19A174}" type="presParOf" srcId="{52028024-F2FF-4465-A2E3-9AD6B810F0CB}" destId="{EA172F80-B33F-438F-8F90-F27BF8EBD2A6}" srcOrd="3" destOrd="0" presId="urn:microsoft.com/office/officeart/2005/8/layout/vList2"/>
    <dgm:cxn modelId="{FC3C3F1E-C002-45BF-937A-58E69B7192F4}" type="presParOf" srcId="{52028024-F2FF-4465-A2E3-9AD6B810F0CB}" destId="{1853B81F-5122-47ED-9C1D-7DB096A077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B3292-72CD-4501-AD8C-DE05FBC0076C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924783E-E6AE-4EAC-B0AC-321AEF42B660}">
      <dgm:prSet phldrT="[Texto]"/>
      <dgm:spPr/>
      <dgm:t>
        <a:bodyPr/>
        <a:lstStyle/>
        <a:p>
          <a:r>
            <a:rPr lang="es-ES" dirty="0" smtClean="0"/>
            <a:t>Elaboración de  estrategia metodológica para los diálogos </a:t>
          </a:r>
          <a:endParaRPr lang="es-ES" dirty="0"/>
        </a:p>
      </dgm:t>
    </dgm:pt>
    <dgm:pt modelId="{5944F418-E192-4E10-B7AB-994EE9A7A2D6}" type="parTrans" cxnId="{78448A1F-994A-4F2E-B40A-BCA56C0009C0}">
      <dgm:prSet/>
      <dgm:spPr/>
      <dgm:t>
        <a:bodyPr/>
        <a:lstStyle/>
        <a:p>
          <a:endParaRPr lang="es-ES"/>
        </a:p>
      </dgm:t>
    </dgm:pt>
    <dgm:pt modelId="{FA3C2D74-3487-4029-B002-6192F21AB542}" type="sibTrans" cxnId="{78448A1F-994A-4F2E-B40A-BCA56C0009C0}">
      <dgm:prSet/>
      <dgm:spPr/>
      <dgm:t>
        <a:bodyPr/>
        <a:lstStyle/>
        <a:p>
          <a:endParaRPr lang="es-ES"/>
        </a:p>
      </dgm:t>
    </dgm:pt>
    <dgm:pt modelId="{73746F1F-86D1-4CAC-9518-A41056559852}">
      <dgm:prSet phldrT="[Texto]"/>
      <dgm:spPr/>
      <dgm:t>
        <a:bodyPr/>
        <a:lstStyle/>
        <a:p>
          <a:r>
            <a:rPr lang="es-ES" dirty="0" smtClean="0"/>
            <a:t>Realización  de conversatorios</a:t>
          </a:r>
          <a:endParaRPr lang="es-ES" dirty="0"/>
        </a:p>
      </dgm:t>
    </dgm:pt>
    <dgm:pt modelId="{5C946B7C-77BF-4CCD-AE0E-D0D0FD3D3B0B}" type="parTrans" cxnId="{32754D78-6375-4EC0-8643-29CBA74424DB}">
      <dgm:prSet/>
      <dgm:spPr/>
      <dgm:t>
        <a:bodyPr/>
        <a:lstStyle/>
        <a:p>
          <a:endParaRPr lang="es-ES"/>
        </a:p>
      </dgm:t>
    </dgm:pt>
    <dgm:pt modelId="{1A4E6273-3245-453A-86BF-F5F0DEE38B54}" type="sibTrans" cxnId="{32754D78-6375-4EC0-8643-29CBA74424DB}">
      <dgm:prSet/>
      <dgm:spPr/>
      <dgm:t>
        <a:bodyPr/>
        <a:lstStyle/>
        <a:p>
          <a:endParaRPr lang="es-ES"/>
        </a:p>
      </dgm:t>
    </dgm:pt>
    <dgm:pt modelId="{4F3FCC4F-4CE6-4A78-A451-1C2DCE8AA84C}">
      <dgm:prSet phldrT="[Texto]"/>
      <dgm:spPr/>
      <dgm:t>
        <a:bodyPr/>
        <a:lstStyle/>
        <a:p>
          <a:r>
            <a:rPr lang="es-ES" dirty="0" smtClean="0"/>
            <a:t>Transcripción y sistematización</a:t>
          </a:r>
          <a:endParaRPr lang="es-ES" dirty="0"/>
        </a:p>
      </dgm:t>
    </dgm:pt>
    <dgm:pt modelId="{0D0AB592-9554-41B1-B89A-F7005C921CA0}" type="parTrans" cxnId="{3FE3929F-372C-4F3A-A413-E3550B35563B}">
      <dgm:prSet/>
      <dgm:spPr/>
      <dgm:t>
        <a:bodyPr/>
        <a:lstStyle/>
        <a:p>
          <a:endParaRPr lang="es-ES"/>
        </a:p>
      </dgm:t>
    </dgm:pt>
    <dgm:pt modelId="{A972F3D4-882E-4FAB-9AC7-48FB67D4442D}" type="sibTrans" cxnId="{3FE3929F-372C-4F3A-A413-E3550B35563B}">
      <dgm:prSet/>
      <dgm:spPr/>
      <dgm:t>
        <a:bodyPr/>
        <a:lstStyle/>
        <a:p>
          <a:endParaRPr lang="es-ES"/>
        </a:p>
      </dgm:t>
    </dgm:pt>
    <dgm:pt modelId="{683B039A-DA40-4FA9-AB01-6630F8EFAED8}">
      <dgm:prSet phldrT="[Texto]"/>
      <dgm:spPr/>
      <dgm:t>
        <a:bodyPr/>
        <a:lstStyle/>
        <a:p>
          <a:r>
            <a:rPr lang="es-ES" dirty="0" smtClean="0"/>
            <a:t>Devolución de resultados</a:t>
          </a:r>
          <a:endParaRPr lang="es-ES" dirty="0"/>
        </a:p>
      </dgm:t>
    </dgm:pt>
    <dgm:pt modelId="{6B60BCB1-7A53-403E-9512-82227FB91314}" type="parTrans" cxnId="{AE3086EA-DB8D-4F99-B15E-8ADB56C0CAC7}">
      <dgm:prSet/>
      <dgm:spPr/>
      <dgm:t>
        <a:bodyPr/>
        <a:lstStyle/>
        <a:p>
          <a:endParaRPr lang="es-ES"/>
        </a:p>
      </dgm:t>
    </dgm:pt>
    <dgm:pt modelId="{C1F7FCC8-05B1-407A-8AC6-E3351C9DE9D5}" type="sibTrans" cxnId="{AE3086EA-DB8D-4F99-B15E-8ADB56C0CAC7}">
      <dgm:prSet/>
      <dgm:spPr/>
      <dgm:t>
        <a:bodyPr/>
        <a:lstStyle/>
        <a:p>
          <a:endParaRPr lang="es-ES"/>
        </a:p>
      </dgm:t>
    </dgm:pt>
    <dgm:pt modelId="{D962CCA5-367C-45E2-90AC-85EB5F301784}">
      <dgm:prSet phldrT="[Texto]"/>
      <dgm:spPr>
        <a:solidFill>
          <a:schemeClr val="tx2"/>
        </a:solidFill>
      </dgm:spPr>
      <dgm:t>
        <a:bodyPr/>
        <a:lstStyle/>
        <a:p>
          <a:r>
            <a:rPr lang="es-ES" dirty="0" smtClean="0"/>
            <a:t>Redacción de informe final</a:t>
          </a:r>
          <a:endParaRPr lang="es-ES" dirty="0"/>
        </a:p>
      </dgm:t>
    </dgm:pt>
    <dgm:pt modelId="{D803D8F7-5E08-4C7B-B410-FBDBC3984702}" type="parTrans" cxnId="{163A7F8C-BBEC-487D-823D-F41730EA1C58}">
      <dgm:prSet/>
      <dgm:spPr/>
      <dgm:t>
        <a:bodyPr/>
        <a:lstStyle/>
        <a:p>
          <a:endParaRPr lang="es-ES"/>
        </a:p>
      </dgm:t>
    </dgm:pt>
    <dgm:pt modelId="{47E6B0F5-86C3-4149-AE4D-757C04B7841A}" type="sibTrans" cxnId="{163A7F8C-BBEC-487D-823D-F41730EA1C58}">
      <dgm:prSet/>
      <dgm:spPr/>
      <dgm:t>
        <a:bodyPr/>
        <a:lstStyle/>
        <a:p>
          <a:endParaRPr lang="es-ES"/>
        </a:p>
      </dgm:t>
    </dgm:pt>
    <dgm:pt modelId="{F6470158-317D-4567-95A1-D88F73A41B23}">
      <dgm:prSet phldrT="[Texto]"/>
      <dgm:spPr/>
      <dgm:t>
        <a:bodyPr/>
        <a:lstStyle/>
        <a:p>
          <a:r>
            <a:rPr lang="es-ES" smtClean="0"/>
            <a:t>Convocatoria </a:t>
          </a:r>
          <a:r>
            <a:rPr lang="es-ES" dirty="0" smtClean="0"/>
            <a:t>abierta</a:t>
          </a:r>
          <a:r>
            <a:rPr lang="es-ES" smtClean="0"/>
            <a:t>,  difusión inscripciones previas. </a:t>
          </a:r>
          <a:r>
            <a:rPr lang="es-ES" dirty="0" smtClean="0"/>
            <a:t>Opciones de horario y día </a:t>
          </a:r>
          <a:endParaRPr lang="es-ES" dirty="0"/>
        </a:p>
      </dgm:t>
    </dgm:pt>
    <dgm:pt modelId="{C1C60188-492A-4FBF-9F1C-F406F09F97F7}" type="parTrans" cxnId="{B82CEC37-3E7B-4866-B9EB-4215ACE30D0C}">
      <dgm:prSet/>
      <dgm:spPr/>
      <dgm:t>
        <a:bodyPr/>
        <a:lstStyle/>
        <a:p>
          <a:endParaRPr lang="es-ES"/>
        </a:p>
      </dgm:t>
    </dgm:pt>
    <dgm:pt modelId="{52B95C16-DF69-4EC6-B61D-7A135AFA6EAE}" type="sibTrans" cxnId="{B82CEC37-3E7B-4866-B9EB-4215ACE30D0C}">
      <dgm:prSet/>
      <dgm:spPr/>
      <dgm:t>
        <a:bodyPr/>
        <a:lstStyle/>
        <a:p>
          <a:endParaRPr lang="es-ES"/>
        </a:p>
      </dgm:t>
    </dgm:pt>
    <dgm:pt modelId="{23EB2DD6-D9E1-46A0-8705-C4D3AC924987}">
      <dgm:prSet phldrT="[Texto]"/>
      <dgm:spPr/>
      <dgm:t>
        <a:bodyPr/>
        <a:lstStyle/>
        <a:p>
          <a:r>
            <a:rPr lang="es-ES" dirty="0" smtClean="0"/>
            <a:t>Ajuste según  observaciones de participantes</a:t>
          </a:r>
          <a:endParaRPr lang="es-ES" dirty="0"/>
        </a:p>
      </dgm:t>
    </dgm:pt>
    <dgm:pt modelId="{6C0F9355-24F6-41C8-A1CA-B75A2BBB5A6C}" type="parTrans" cxnId="{C1B8FAC9-60CB-4215-8943-C84245FD7400}">
      <dgm:prSet/>
      <dgm:spPr/>
      <dgm:t>
        <a:bodyPr/>
        <a:lstStyle/>
        <a:p>
          <a:endParaRPr lang="es-ES"/>
        </a:p>
      </dgm:t>
    </dgm:pt>
    <dgm:pt modelId="{5DEA8CBF-C44D-476A-8BAC-0FAC43348642}" type="sibTrans" cxnId="{C1B8FAC9-60CB-4215-8943-C84245FD7400}">
      <dgm:prSet/>
      <dgm:spPr/>
      <dgm:t>
        <a:bodyPr/>
        <a:lstStyle/>
        <a:p>
          <a:endParaRPr lang="es-ES"/>
        </a:p>
      </dgm:t>
    </dgm:pt>
    <dgm:pt modelId="{F0EBDA8E-FF7D-4F29-91B3-1314435EF2DF}">
      <dgm:prSet phldrT="[Texto]"/>
      <dgm:spPr/>
      <dgm:t>
        <a:bodyPr/>
        <a:lstStyle/>
        <a:p>
          <a:r>
            <a:rPr lang="es-ES" dirty="0" smtClean="0"/>
            <a:t>Análisis según modelo y dimensiones</a:t>
          </a:r>
          <a:endParaRPr lang="es-ES" dirty="0"/>
        </a:p>
      </dgm:t>
    </dgm:pt>
    <dgm:pt modelId="{0178181C-4BF3-478F-A2C3-79195CDE2EB5}" type="parTrans" cxnId="{2A6CF9F3-BEA9-4CC1-9159-1C193740324B}">
      <dgm:prSet/>
      <dgm:spPr/>
      <dgm:t>
        <a:bodyPr/>
        <a:lstStyle/>
        <a:p>
          <a:endParaRPr lang="es-ES"/>
        </a:p>
      </dgm:t>
    </dgm:pt>
    <dgm:pt modelId="{35A30DBD-07B9-461E-9E25-7EB21C904420}" type="sibTrans" cxnId="{2A6CF9F3-BEA9-4CC1-9159-1C193740324B}">
      <dgm:prSet/>
      <dgm:spPr/>
      <dgm:t>
        <a:bodyPr/>
        <a:lstStyle/>
        <a:p>
          <a:endParaRPr lang="es-ES"/>
        </a:p>
      </dgm:t>
    </dgm:pt>
    <dgm:pt modelId="{3CC176B0-3B61-40A4-A154-058EDB2EA00A}">
      <dgm:prSet phldrT="[Texto]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 smtClean="0"/>
            <a:t>Difusión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smtClean="0">
              <a:solidFill>
                <a:schemeClr val="bg1"/>
              </a:solidFill>
            </a:rPr>
            <a:t>de resultados</a:t>
          </a:r>
          <a:endParaRPr lang="es-ES" dirty="0">
            <a:solidFill>
              <a:schemeClr val="bg1"/>
            </a:solidFill>
          </a:endParaRPr>
        </a:p>
      </dgm:t>
    </dgm:pt>
    <dgm:pt modelId="{96BCFD7F-EDA8-4A39-B563-6356BE8DCAEA}" type="parTrans" cxnId="{790A40A8-0472-4AA7-A3F9-9413DD5499B3}">
      <dgm:prSet/>
      <dgm:spPr/>
      <dgm:t>
        <a:bodyPr/>
        <a:lstStyle/>
        <a:p>
          <a:endParaRPr lang="es-ES"/>
        </a:p>
      </dgm:t>
    </dgm:pt>
    <dgm:pt modelId="{6B15021A-E082-4263-A48F-355A51A1E22F}" type="sibTrans" cxnId="{790A40A8-0472-4AA7-A3F9-9413DD5499B3}">
      <dgm:prSet/>
      <dgm:spPr/>
      <dgm:t>
        <a:bodyPr/>
        <a:lstStyle/>
        <a:p>
          <a:endParaRPr lang="es-ES"/>
        </a:p>
      </dgm:t>
    </dgm:pt>
    <dgm:pt modelId="{B7AFF002-7BE8-41FF-9DDC-68B385C6355E}" type="pres">
      <dgm:prSet presAssocID="{622B3292-72CD-4501-AD8C-DE05FBC0076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9E74FE73-589B-4274-8C53-08FA891F66BB}" type="pres">
      <dgm:prSet presAssocID="{4924783E-E6AE-4EAC-B0AC-321AEF42B660}" presName="compNode" presStyleCnt="0"/>
      <dgm:spPr/>
      <dgm:t>
        <a:bodyPr/>
        <a:lstStyle/>
        <a:p>
          <a:endParaRPr lang="es-ES"/>
        </a:p>
      </dgm:t>
    </dgm:pt>
    <dgm:pt modelId="{37469A50-917F-495B-AEFE-EBAE56648F36}" type="pres">
      <dgm:prSet presAssocID="{4924783E-E6AE-4EAC-B0AC-321AEF42B660}" presName="dummyConnPt" presStyleCnt="0"/>
      <dgm:spPr/>
      <dgm:t>
        <a:bodyPr/>
        <a:lstStyle/>
        <a:p>
          <a:endParaRPr lang="es-ES"/>
        </a:p>
      </dgm:t>
    </dgm:pt>
    <dgm:pt modelId="{2C7E8461-E72A-4F34-9B82-47A5E8446BE1}" type="pres">
      <dgm:prSet presAssocID="{4924783E-E6AE-4EAC-B0AC-321AEF42B66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F5722B-E8D9-471C-A82E-D3748CC34D5E}" type="pres">
      <dgm:prSet presAssocID="{FA3C2D74-3487-4029-B002-6192F21AB542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81662423-37E1-4B90-80C0-E6A07F39AD17}" type="pres">
      <dgm:prSet presAssocID="{F6470158-317D-4567-95A1-D88F73A41B23}" presName="compNode" presStyleCnt="0"/>
      <dgm:spPr/>
      <dgm:t>
        <a:bodyPr/>
        <a:lstStyle/>
        <a:p>
          <a:endParaRPr lang="es-ES"/>
        </a:p>
      </dgm:t>
    </dgm:pt>
    <dgm:pt modelId="{46924308-93BB-4BC5-B637-BD53EC5B58D6}" type="pres">
      <dgm:prSet presAssocID="{F6470158-317D-4567-95A1-D88F73A41B23}" presName="dummyConnPt" presStyleCnt="0"/>
      <dgm:spPr/>
      <dgm:t>
        <a:bodyPr/>
        <a:lstStyle/>
        <a:p>
          <a:endParaRPr lang="es-ES"/>
        </a:p>
      </dgm:t>
    </dgm:pt>
    <dgm:pt modelId="{79C97B4D-297A-4F95-9A0E-9657A8F66972}" type="pres">
      <dgm:prSet presAssocID="{F6470158-317D-4567-95A1-D88F73A41B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24D5B3-801A-4136-AE6B-937299EDBCA3}" type="pres">
      <dgm:prSet presAssocID="{52B95C16-DF69-4EC6-B61D-7A135AFA6EAE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941BDB9A-AD31-4B6E-8429-6E91CCE7D103}" type="pres">
      <dgm:prSet presAssocID="{73746F1F-86D1-4CAC-9518-A41056559852}" presName="compNode" presStyleCnt="0"/>
      <dgm:spPr/>
      <dgm:t>
        <a:bodyPr/>
        <a:lstStyle/>
        <a:p>
          <a:endParaRPr lang="es-ES"/>
        </a:p>
      </dgm:t>
    </dgm:pt>
    <dgm:pt modelId="{011267EC-AC33-4C2D-BF50-8EB059467B7F}" type="pres">
      <dgm:prSet presAssocID="{73746F1F-86D1-4CAC-9518-A41056559852}" presName="dummyConnPt" presStyleCnt="0"/>
      <dgm:spPr/>
      <dgm:t>
        <a:bodyPr/>
        <a:lstStyle/>
        <a:p>
          <a:endParaRPr lang="es-ES"/>
        </a:p>
      </dgm:t>
    </dgm:pt>
    <dgm:pt modelId="{64C11880-7ACA-4CD7-A76F-8945A7CA7AC1}" type="pres">
      <dgm:prSet presAssocID="{73746F1F-86D1-4CAC-9518-A4105655985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87BC84-A78F-43DA-ABDC-B5FF3303987C}" type="pres">
      <dgm:prSet presAssocID="{1A4E6273-3245-453A-86BF-F5F0DEE38B54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2AC5C31C-D8E9-4C30-A26A-96250F885FCF}" type="pres">
      <dgm:prSet presAssocID="{4F3FCC4F-4CE6-4A78-A451-1C2DCE8AA84C}" presName="compNode" presStyleCnt="0"/>
      <dgm:spPr/>
      <dgm:t>
        <a:bodyPr/>
        <a:lstStyle/>
        <a:p>
          <a:endParaRPr lang="es-ES"/>
        </a:p>
      </dgm:t>
    </dgm:pt>
    <dgm:pt modelId="{E89D4DE4-0B06-45FA-999C-A11A5CE2E94D}" type="pres">
      <dgm:prSet presAssocID="{4F3FCC4F-4CE6-4A78-A451-1C2DCE8AA84C}" presName="dummyConnPt" presStyleCnt="0"/>
      <dgm:spPr/>
      <dgm:t>
        <a:bodyPr/>
        <a:lstStyle/>
        <a:p>
          <a:endParaRPr lang="es-ES"/>
        </a:p>
      </dgm:t>
    </dgm:pt>
    <dgm:pt modelId="{2D94BC15-06BB-4F5C-A17A-3B48775A6BEB}" type="pres">
      <dgm:prSet presAssocID="{4F3FCC4F-4CE6-4A78-A451-1C2DCE8AA84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3D1EF9-46FB-41B4-9056-D9FAAE53F4D6}" type="pres">
      <dgm:prSet presAssocID="{A972F3D4-882E-4FAB-9AC7-48FB67D4442D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B5ACA345-3E2B-45F0-A4BF-5478FDB35606}" type="pres">
      <dgm:prSet presAssocID="{F0EBDA8E-FF7D-4F29-91B3-1314435EF2DF}" presName="compNode" presStyleCnt="0"/>
      <dgm:spPr/>
    </dgm:pt>
    <dgm:pt modelId="{2E48AF22-8F24-4D5C-8DFF-82E41B0E9C8A}" type="pres">
      <dgm:prSet presAssocID="{F0EBDA8E-FF7D-4F29-91B3-1314435EF2DF}" presName="dummyConnPt" presStyleCnt="0"/>
      <dgm:spPr/>
    </dgm:pt>
    <dgm:pt modelId="{209D5BF4-D332-4E33-9D99-317E66BD3721}" type="pres">
      <dgm:prSet presAssocID="{F0EBDA8E-FF7D-4F29-91B3-1314435EF2D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81E52-1786-4397-91E4-9AC54CCC32E6}" type="pres">
      <dgm:prSet presAssocID="{35A30DBD-07B9-461E-9E25-7EB21C904420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CE1010A9-46EC-41B9-B389-1B206D01DBDB}" type="pres">
      <dgm:prSet presAssocID="{683B039A-DA40-4FA9-AB01-6630F8EFAED8}" presName="compNode" presStyleCnt="0"/>
      <dgm:spPr/>
      <dgm:t>
        <a:bodyPr/>
        <a:lstStyle/>
        <a:p>
          <a:endParaRPr lang="es-ES"/>
        </a:p>
      </dgm:t>
    </dgm:pt>
    <dgm:pt modelId="{E6E42254-B621-45DA-9A18-793A979493AE}" type="pres">
      <dgm:prSet presAssocID="{683B039A-DA40-4FA9-AB01-6630F8EFAED8}" presName="dummyConnPt" presStyleCnt="0"/>
      <dgm:spPr/>
      <dgm:t>
        <a:bodyPr/>
        <a:lstStyle/>
        <a:p>
          <a:endParaRPr lang="es-ES"/>
        </a:p>
      </dgm:t>
    </dgm:pt>
    <dgm:pt modelId="{E77E6D9A-6A22-47CA-A7A6-F026BCA49C30}" type="pres">
      <dgm:prSet presAssocID="{683B039A-DA40-4FA9-AB01-6630F8EFAED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86B55-7771-4797-BB29-64E52C531685}" type="pres">
      <dgm:prSet presAssocID="{C1F7FCC8-05B1-407A-8AC6-E3351C9DE9D5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3C52DACB-5235-4487-9627-683123ED3F38}" type="pres">
      <dgm:prSet presAssocID="{23EB2DD6-D9E1-46A0-8705-C4D3AC924987}" presName="compNode" presStyleCnt="0"/>
      <dgm:spPr/>
      <dgm:t>
        <a:bodyPr/>
        <a:lstStyle/>
        <a:p>
          <a:endParaRPr lang="es-ES"/>
        </a:p>
      </dgm:t>
    </dgm:pt>
    <dgm:pt modelId="{3E0D65BD-A646-47A4-866F-9310895485F3}" type="pres">
      <dgm:prSet presAssocID="{23EB2DD6-D9E1-46A0-8705-C4D3AC924987}" presName="dummyConnPt" presStyleCnt="0"/>
      <dgm:spPr/>
      <dgm:t>
        <a:bodyPr/>
        <a:lstStyle/>
        <a:p>
          <a:endParaRPr lang="es-ES"/>
        </a:p>
      </dgm:t>
    </dgm:pt>
    <dgm:pt modelId="{5AEEE990-4635-4B58-92B1-AF4C57E72A04}" type="pres">
      <dgm:prSet presAssocID="{23EB2DD6-D9E1-46A0-8705-C4D3AC92498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1D97C-1BDF-4910-A0A7-FFFD5CF929A9}" type="pres">
      <dgm:prSet presAssocID="{5DEA8CBF-C44D-476A-8BAC-0FAC43348642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AF34B5ED-AF7D-4259-B782-1F0416186D97}" type="pres">
      <dgm:prSet presAssocID="{D962CCA5-367C-45E2-90AC-85EB5F301784}" presName="compNode" presStyleCnt="0"/>
      <dgm:spPr/>
      <dgm:t>
        <a:bodyPr/>
        <a:lstStyle/>
        <a:p>
          <a:endParaRPr lang="es-ES"/>
        </a:p>
      </dgm:t>
    </dgm:pt>
    <dgm:pt modelId="{C004A0E6-10AD-4D99-81E6-1E31478F489B}" type="pres">
      <dgm:prSet presAssocID="{D962CCA5-367C-45E2-90AC-85EB5F301784}" presName="dummyConnPt" presStyleCnt="0"/>
      <dgm:spPr/>
      <dgm:t>
        <a:bodyPr/>
        <a:lstStyle/>
        <a:p>
          <a:endParaRPr lang="es-ES"/>
        </a:p>
      </dgm:t>
    </dgm:pt>
    <dgm:pt modelId="{5A1140E8-7128-4631-BF4E-5E5431D61897}" type="pres">
      <dgm:prSet presAssocID="{D962CCA5-367C-45E2-90AC-85EB5F30178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0582E8-3598-49D9-8D80-38BA946CC739}" type="pres">
      <dgm:prSet presAssocID="{47E6B0F5-86C3-4149-AE4D-757C04B7841A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D1FF12FD-65D9-4DF3-901C-5B01439D1FEC}" type="pres">
      <dgm:prSet presAssocID="{3CC176B0-3B61-40A4-A154-058EDB2EA00A}" presName="compNode" presStyleCnt="0"/>
      <dgm:spPr/>
    </dgm:pt>
    <dgm:pt modelId="{C651302A-BD89-47EF-B580-B77A10182A90}" type="pres">
      <dgm:prSet presAssocID="{3CC176B0-3B61-40A4-A154-058EDB2EA00A}" presName="dummyConnPt" presStyleCnt="0"/>
      <dgm:spPr/>
    </dgm:pt>
    <dgm:pt modelId="{2881B134-A9CC-4FA3-A221-DDC3F3D331CE}" type="pres">
      <dgm:prSet presAssocID="{3CC176B0-3B61-40A4-A154-058EDB2EA0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1A9933-89DF-4C33-9C1E-B1A3414E320B}" type="presOf" srcId="{23EB2DD6-D9E1-46A0-8705-C4D3AC924987}" destId="{5AEEE990-4635-4B58-92B1-AF4C57E72A04}" srcOrd="0" destOrd="0" presId="urn:microsoft.com/office/officeart/2005/8/layout/bProcess4"/>
    <dgm:cxn modelId="{324DA4FF-CF30-4F64-A281-D9CC10236202}" type="presOf" srcId="{FA3C2D74-3487-4029-B002-6192F21AB542}" destId="{E8F5722B-E8D9-471C-A82E-D3748CC34D5E}" srcOrd="0" destOrd="0" presId="urn:microsoft.com/office/officeart/2005/8/layout/bProcess4"/>
    <dgm:cxn modelId="{2A6CF9F3-BEA9-4CC1-9159-1C193740324B}" srcId="{622B3292-72CD-4501-AD8C-DE05FBC0076C}" destId="{F0EBDA8E-FF7D-4F29-91B3-1314435EF2DF}" srcOrd="4" destOrd="0" parTransId="{0178181C-4BF3-478F-A2C3-79195CDE2EB5}" sibTransId="{35A30DBD-07B9-461E-9E25-7EB21C904420}"/>
    <dgm:cxn modelId="{2F4835B7-20BE-4BAD-A1EE-803D83351C5F}" type="presOf" srcId="{F0EBDA8E-FF7D-4F29-91B3-1314435EF2DF}" destId="{209D5BF4-D332-4E33-9D99-317E66BD3721}" srcOrd="0" destOrd="0" presId="urn:microsoft.com/office/officeart/2005/8/layout/bProcess4"/>
    <dgm:cxn modelId="{32754D78-6375-4EC0-8643-29CBA74424DB}" srcId="{622B3292-72CD-4501-AD8C-DE05FBC0076C}" destId="{73746F1F-86D1-4CAC-9518-A41056559852}" srcOrd="2" destOrd="0" parTransId="{5C946B7C-77BF-4CCD-AE0E-D0D0FD3D3B0B}" sibTransId="{1A4E6273-3245-453A-86BF-F5F0DEE38B54}"/>
    <dgm:cxn modelId="{A907995B-DE0B-42BE-AD7C-D985E513AC58}" type="presOf" srcId="{52B95C16-DF69-4EC6-B61D-7A135AFA6EAE}" destId="{6E24D5B3-801A-4136-AE6B-937299EDBCA3}" srcOrd="0" destOrd="0" presId="urn:microsoft.com/office/officeart/2005/8/layout/bProcess4"/>
    <dgm:cxn modelId="{163A7F8C-BBEC-487D-823D-F41730EA1C58}" srcId="{622B3292-72CD-4501-AD8C-DE05FBC0076C}" destId="{D962CCA5-367C-45E2-90AC-85EB5F301784}" srcOrd="7" destOrd="0" parTransId="{D803D8F7-5E08-4C7B-B410-FBDBC3984702}" sibTransId="{47E6B0F5-86C3-4149-AE4D-757C04B7841A}"/>
    <dgm:cxn modelId="{BBE9E358-1423-4BD7-BFC4-345ECC5DA508}" type="presOf" srcId="{622B3292-72CD-4501-AD8C-DE05FBC0076C}" destId="{B7AFF002-7BE8-41FF-9DDC-68B385C6355E}" srcOrd="0" destOrd="0" presId="urn:microsoft.com/office/officeart/2005/8/layout/bProcess4"/>
    <dgm:cxn modelId="{F208FBA4-0B7A-4863-BA12-CE1096EBF027}" type="presOf" srcId="{C1F7FCC8-05B1-407A-8AC6-E3351C9DE9D5}" destId="{C7B86B55-7771-4797-BB29-64E52C531685}" srcOrd="0" destOrd="0" presId="urn:microsoft.com/office/officeart/2005/8/layout/bProcess4"/>
    <dgm:cxn modelId="{790A40A8-0472-4AA7-A3F9-9413DD5499B3}" srcId="{622B3292-72CD-4501-AD8C-DE05FBC0076C}" destId="{3CC176B0-3B61-40A4-A154-058EDB2EA00A}" srcOrd="8" destOrd="0" parTransId="{96BCFD7F-EDA8-4A39-B563-6356BE8DCAEA}" sibTransId="{6B15021A-E082-4263-A48F-355A51A1E22F}"/>
    <dgm:cxn modelId="{37114F01-2445-407D-A76A-F5EFA351BB0B}" type="presOf" srcId="{73746F1F-86D1-4CAC-9518-A41056559852}" destId="{64C11880-7ACA-4CD7-A76F-8945A7CA7AC1}" srcOrd="0" destOrd="0" presId="urn:microsoft.com/office/officeart/2005/8/layout/bProcess4"/>
    <dgm:cxn modelId="{22CB9E69-E9A4-4C67-B9B7-FA16A22C8788}" type="presOf" srcId="{1A4E6273-3245-453A-86BF-F5F0DEE38B54}" destId="{C487BC84-A78F-43DA-ABDC-B5FF3303987C}" srcOrd="0" destOrd="0" presId="urn:microsoft.com/office/officeart/2005/8/layout/bProcess4"/>
    <dgm:cxn modelId="{910600C9-E026-40E5-9CCB-CEE3AB4CA1B2}" type="presOf" srcId="{5DEA8CBF-C44D-476A-8BAC-0FAC43348642}" destId="{F601D97C-1BDF-4910-A0A7-FFFD5CF929A9}" srcOrd="0" destOrd="0" presId="urn:microsoft.com/office/officeart/2005/8/layout/bProcess4"/>
    <dgm:cxn modelId="{1077F6AE-97F9-4D75-887A-D69DB5F67382}" type="presOf" srcId="{4F3FCC4F-4CE6-4A78-A451-1C2DCE8AA84C}" destId="{2D94BC15-06BB-4F5C-A17A-3B48775A6BEB}" srcOrd="0" destOrd="0" presId="urn:microsoft.com/office/officeart/2005/8/layout/bProcess4"/>
    <dgm:cxn modelId="{6A17622F-B656-4640-BDA2-A33773E9A131}" type="presOf" srcId="{F6470158-317D-4567-95A1-D88F73A41B23}" destId="{79C97B4D-297A-4F95-9A0E-9657A8F66972}" srcOrd="0" destOrd="0" presId="urn:microsoft.com/office/officeart/2005/8/layout/bProcess4"/>
    <dgm:cxn modelId="{AE3086EA-DB8D-4F99-B15E-8ADB56C0CAC7}" srcId="{622B3292-72CD-4501-AD8C-DE05FBC0076C}" destId="{683B039A-DA40-4FA9-AB01-6630F8EFAED8}" srcOrd="5" destOrd="0" parTransId="{6B60BCB1-7A53-403E-9512-82227FB91314}" sibTransId="{C1F7FCC8-05B1-407A-8AC6-E3351C9DE9D5}"/>
    <dgm:cxn modelId="{C1B8FAC9-60CB-4215-8943-C84245FD7400}" srcId="{622B3292-72CD-4501-AD8C-DE05FBC0076C}" destId="{23EB2DD6-D9E1-46A0-8705-C4D3AC924987}" srcOrd="6" destOrd="0" parTransId="{6C0F9355-24F6-41C8-A1CA-B75A2BBB5A6C}" sibTransId="{5DEA8CBF-C44D-476A-8BAC-0FAC43348642}"/>
    <dgm:cxn modelId="{A13BD079-A4A5-413C-A062-E341E2539FB9}" type="presOf" srcId="{A972F3D4-882E-4FAB-9AC7-48FB67D4442D}" destId="{D33D1EF9-46FB-41B4-9056-D9FAAE53F4D6}" srcOrd="0" destOrd="0" presId="urn:microsoft.com/office/officeart/2005/8/layout/bProcess4"/>
    <dgm:cxn modelId="{3FE3929F-372C-4F3A-A413-E3550B35563B}" srcId="{622B3292-72CD-4501-AD8C-DE05FBC0076C}" destId="{4F3FCC4F-4CE6-4A78-A451-1C2DCE8AA84C}" srcOrd="3" destOrd="0" parTransId="{0D0AB592-9554-41B1-B89A-F7005C921CA0}" sibTransId="{A972F3D4-882E-4FAB-9AC7-48FB67D4442D}"/>
    <dgm:cxn modelId="{2CBDDEF0-0E15-4958-B356-21AC7967FD44}" type="presOf" srcId="{D962CCA5-367C-45E2-90AC-85EB5F301784}" destId="{5A1140E8-7128-4631-BF4E-5E5431D61897}" srcOrd="0" destOrd="0" presId="urn:microsoft.com/office/officeart/2005/8/layout/bProcess4"/>
    <dgm:cxn modelId="{C53FAFE2-8D79-40EE-BA1C-C009830AD160}" type="presOf" srcId="{3CC176B0-3B61-40A4-A154-058EDB2EA00A}" destId="{2881B134-A9CC-4FA3-A221-DDC3F3D331CE}" srcOrd="0" destOrd="0" presId="urn:microsoft.com/office/officeart/2005/8/layout/bProcess4"/>
    <dgm:cxn modelId="{825C5011-D743-4F40-AC80-4C936B8D35D7}" type="presOf" srcId="{683B039A-DA40-4FA9-AB01-6630F8EFAED8}" destId="{E77E6D9A-6A22-47CA-A7A6-F026BCA49C30}" srcOrd="0" destOrd="0" presId="urn:microsoft.com/office/officeart/2005/8/layout/bProcess4"/>
    <dgm:cxn modelId="{F3C4F6D8-C878-4D1C-96F7-AC92386B6FBA}" type="presOf" srcId="{47E6B0F5-86C3-4149-AE4D-757C04B7841A}" destId="{490582E8-3598-49D9-8D80-38BA946CC739}" srcOrd="0" destOrd="0" presId="urn:microsoft.com/office/officeart/2005/8/layout/bProcess4"/>
    <dgm:cxn modelId="{B82CEC37-3E7B-4866-B9EB-4215ACE30D0C}" srcId="{622B3292-72CD-4501-AD8C-DE05FBC0076C}" destId="{F6470158-317D-4567-95A1-D88F73A41B23}" srcOrd="1" destOrd="0" parTransId="{C1C60188-492A-4FBF-9F1C-F406F09F97F7}" sibTransId="{52B95C16-DF69-4EC6-B61D-7A135AFA6EAE}"/>
    <dgm:cxn modelId="{78448A1F-994A-4F2E-B40A-BCA56C0009C0}" srcId="{622B3292-72CD-4501-AD8C-DE05FBC0076C}" destId="{4924783E-E6AE-4EAC-B0AC-321AEF42B660}" srcOrd="0" destOrd="0" parTransId="{5944F418-E192-4E10-B7AB-994EE9A7A2D6}" sibTransId="{FA3C2D74-3487-4029-B002-6192F21AB542}"/>
    <dgm:cxn modelId="{F73CDCF0-45B9-48C2-BB56-2A561A5577B7}" type="presOf" srcId="{4924783E-E6AE-4EAC-B0AC-321AEF42B660}" destId="{2C7E8461-E72A-4F34-9B82-47A5E8446BE1}" srcOrd="0" destOrd="0" presId="urn:microsoft.com/office/officeart/2005/8/layout/bProcess4"/>
    <dgm:cxn modelId="{A3192ECE-2388-4498-BA50-4B0FA59BCDCD}" type="presOf" srcId="{35A30DBD-07B9-461E-9E25-7EB21C904420}" destId="{55781E52-1786-4397-91E4-9AC54CCC32E6}" srcOrd="0" destOrd="0" presId="urn:microsoft.com/office/officeart/2005/8/layout/bProcess4"/>
    <dgm:cxn modelId="{5147D894-27DD-4396-B6DD-ECF8114AA043}" type="presParOf" srcId="{B7AFF002-7BE8-41FF-9DDC-68B385C6355E}" destId="{9E74FE73-589B-4274-8C53-08FA891F66BB}" srcOrd="0" destOrd="0" presId="urn:microsoft.com/office/officeart/2005/8/layout/bProcess4"/>
    <dgm:cxn modelId="{3B3FC9D8-430B-4506-83A5-2C10E58927C2}" type="presParOf" srcId="{9E74FE73-589B-4274-8C53-08FA891F66BB}" destId="{37469A50-917F-495B-AEFE-EBAE56648F36}" srcOrd="0" destOrd="0" presId="urn:microsoft.com/office/officeart/2005/8/layout/bProcess4"/>
    <dgm:cxn modelId="{08FC7B6B-3AC1-4020-ADE4-9531D468DE38}" type="presParOf" srcId="{9E74FE73-589B-4274-8C53-08FA891F66BB}" destId="{2C7E8461-E72A-4F34-9B82-47A5E8446BE1}" srcOrd="1" destOrd="0" presId="urn:microsoft.com/office/officeart/2005/8/layout/bProcess4"/>
    <dgm:cxn modelId="{8B844896-050E-4015-8F69-0C14CF9085CF}" type="presParOf" srcId="{B7AFF002-7BE8-41FF-9DDC-68B385C6355E}" destId="{E8F5722B-E8D9-471C-A82E-D3748CC34D5E}" srcOrd="1" destOrd="0" presId="urn:microsoft.com/office/officeart/2005/8/layout/bProcess4"/>
    <dgm:cxn modelId="{D51E273E-8ED3-446C-984E-E558D7F2DEE4}" type="presParOf" srcId="{B7AFF002-7BE8-41FF-9DDC-68B385C6355E}" destId="{81662423-37E1-4B90-80C0-E6A07F39AD17}" srcOrd="2" destOrd="0" presId="urn:microsoft.com/office/officeart/2005/8/layout/bProcess4"/>
    <dgm:cxn modelId="{DC8F5C9B-063F-430B-9ADF-4F84C16E4CE6}" type="presParOf" srcId="{81662423-37E1-4B90-80C0-E6A07F39AD17}" destId="{46924308-93BB-4BC5-B637-BD53EC5B58D6}" srcOrd="0" destOrd="0" presId="urn:microsoft.com/office/officeart/2005/8/layout/bProcess4"/>
    <dgm:cxn modelId="{ECFCCDB0-4898-4ABC-BB29-A573FF61DF43}" type="presParOf" srcId="{81662423-37E1-4B90-80C0-E6A07F39AD17}" destId="{79C97B4D-297A-4F95-9A0E-9657A8F66972}" srcOrd="1" destOrd="0" presId="urn:microsoft.com/office/officeart/2005/8/layout/bProcess4"/>
    <dgm:cxn modelId="{C0F3B297-23DC-415F-AC1C-F52E061D5801}" type="presParOf" srcId="{B7AFF002-7BE8-41FF-9DDC-68B385C6355E}" destId="{6E24D5B3-801A-4136-AE6B-937299EDBCA3}" srcOrd="3" destOrd="0" presId="urn:microsoft.com/office/officeart/2005/8/layout/bProcess4"/>
    <dgm:cxn modelId="{A2A195E1-13CE-479D-9EE4-7394951AA61E}" type="presParOf" srcId="{B7AFF002-7BE8-41FF-9DDC-68B385C6355E}" destId="{941BDB9A-AD31-4B6E-8429-6E91CCE7D103}" srcOrd="4" destOrd="0" presId="urn:microsoft.com/office/officeart/2005/8/layout/bProcess4"/>
    <dgm:cxn modelId="{A671D47D-6AAC-4BEE-911E-1D8E5CA9F2B3}" type="presParOf" srcId="{941BDB9A-AD31-4B6E-8429-6E91CCE7D103}" destId="{011267EC-AC33-4C2D-BF50-8EB059467B7F}" srcOrd="0" destOrd="0" presId="urn:microsoft.com/office/officeart/2005/8/layout/bProcess4"/>
    <dgm:cxn modelId="{2CA51127-3F91-4A21-A6AC-9833F0570A33}" type="presParOf" srcId="{941BDB9A-AD31-4B6E-8429-6E91CCE7D103}" destId="{64C11880-7ACA-4CD7-A76F-8945A7CA7AC1}" srcOrd="1" destOrd="0" presId="urn:microsoft.com/office/officeart/2005/8/layout/bProcess4"/>
    <dgm:cxn modelId="{FA210468-7026-48CC-A2EC-6B8010CA9DC2}" type="presParOf" srcId="{B7AFF002-7BE8-41FF-9DDC-68B385C6355E}" destId="{C487BC84-A78F-43DA-ABDC-B5FF3303987C}" srcOrd="5" destOrd="0" presId="urn:microsoft.com/office/officeart/2005/8/layout/bProcess4"/>
    <dgm:cxn modelId="{DD824491-7894-4420-8BA0-8AC03159720C}" type="presParOf" srcId="{B7AFF002-7BE8-41FF-9DDC-68B385C6355E}" destId="{2AC5C31C-D8E9-4C30-A26A-96250F885FCF}" srcOrd="6" destOrd="0" presId="urn:microsoft.com/office/officeart/2005/8/layout/bProcess4"/>
    <dgm:cxn modelId="{8D94798B-2085-4F00-B961-AF0C71BF4536}" type="presParOf" srcId="{2AC5C31C-D8E9-4C30-A26A-96250F885FCF}" destId="{E89D4DE4-0B06-45FA-999C-A11A5CE2E94D}" srcOrd="0" destOrd="0" presId="urn:microsoft.com/office/officeart/2005/8/layout/bProcess4"/>
    <dgm:cxn modelId="{E267EB7F-ACF5-4C80-B42F-F56E2576FA5B}" type="presParOf" srcId="{2AC5C31C-D8E9-4C30-A26A-96250F885FCF}" destId="{2D94BC15-06BB-4F5C-A17A-3B48775A6BEB}" srcOrd="1" destOrd="0" presId="urn:microsoft.com/office/officeart/2005/8/layout/bProcess4"/>
    <dgm:cxn modelId="{FCF59D02-23A9-4ACF-9849-590BF70B44CF}" type="presParOf" srcId="{B7AFF002-7BE8-41FF-9DDC-68B385C6355E}" destId="{D33D1EF9-46FB-41B4-9056-D9FAAE53F4D6}" srcOrd="7" destOrd="0" presId="urn:microsoft.com/office/officeart/2005/8/layout/bProcess4"/>
    <dgm:cxn modelId="{218047D9-E558-4A39-A460-42F0480BE2DD}" type="presParOf" srcId="{B7AFF002-7BE8-41FF-9DDC-68B385C6355E}" destId="{B5ACA345-3E2B-45F0-A4BF-5478FDB35606}" srcOrd="8" destOrd="0" presId="urn:microsoft.com/office/officeart/2005/8/layout/bProcess4"/>
    <dgm:cxn modelId="{4B01596B-5A25-4DA8-8252-2C0F6A93AF94}" type="presParOf" srcId="{B5ACA345-3E2B-45F0-A4BF-5478FDB35606}" destId="{2E48AF22-8F24-4D5C-8DFF-82E41B0E9C8A}" srcOrd="0" destOrd="0" presId="urn:microsoft.com/office/officeart/2005/8/layout/bProcess4"/>
    <dgm:cxn modelId="{DD7FEE0A-04B1-487E-B715-79BBD9FBC053}" type="presParOf" srcId="{B5ACA345-3E2B-45F0-A4BF-5478FDB35606}" destId="{209D5BF4-D332-4E33-9D99-317E66BD3721}" srcOrd="1" destOrd="0" presId="urn:microsoft.com/office/officeart/2005/8/layout/bProcess4"/>
    <dgm:cxn modelId="{DE922653-31E1-4D30-999D-C482FB07C3FE}" type="presParOf" srcId="{B7AFF002-7BE8-41FF-9DDC-68B385C6355E}" destId="{55781E52-1786-4397-91E4-9AC54CCC32E6}" srcOrd="9" destOrd="0" presId="urn:microsoft.com/office/officeart/2005/8/layout/bProcess4"/>
    <dgm:cxn modelId="{6449D0D3-1BF9-4CFF-A66A-B28EF14E80F6}" type="presParOf" srcId="{B7AFF002-7BE8-41FF-9DDC-68B385C6355E}" destId="{CE1010A9-46EC-41B9-B389-1B206D01DBDB}" srcOrd="10" destOrd="0" presId="urn:microsoft.com/office/officeart/2005/8/layout/bProcess4"/>
    <dgm:cxn modelId="{14E8F6B9-79AD-4887-BA7A-FDCF797B9EE1}" type="presParOf" srcId="{CE1010A9-46EC-41B9-B389-1B206D01DBDB}" destId="{E6E42254-B621-45DA-9A18-793A979493AE}" srcOrd="0" destOrd="0" presId="urn:microsoft.com/office/officeart/2005/8/layout/bProcess4"/>
    <dgm:cxn modelId="{FDEE9C8C-49FE-4359-90B8-4C968B0A1EB9}" type="presParOf" srcId="{CE1010A9-46EC-41B9-B389-1B206D01DBDB}" destId="{E77E6D9A-6A22-47CA-A7A6-F026BCA49C30}" srcOrd="1" destOrd="0" presId="urn:microsoft.com/office/officeart/2005/8/layout/bProcess4"/>
    <dgm:cxn modelId="{93B05302-C59A-47F6-A5AD-F763B32E0345}" type="presParOf" srcId="{B7AFF002-7BE8-41FF-9DDC-68B385C6355E}" destId="{C7B86B55-7771-4797-BB29-64E52C531685}" srcOrd="11" destOrd="0" presId="urn:microsoft.com/office/officeart/2005/8/layout/bProcess4"/>
    <dgm:cxn modelId="{F0133934-6F2E-4A61-9DD5-489A42FBC584}" type="presParOf" srcId="{B7AFF002-7BE8-41FF-9DDC-68B385C6355E}" destId="{3C52DACB-5235-4487-9627-683123ED3F38}" srcOrd="12" destOrd="0" presId="urn:microsoft.com/office/officeart/2005/8/layout/bProcess4"/>
    <dgm:cxn modelId="{1DBFD702-B0B3-4DB4-BFDB-A0B7F03F028C}" type="presParOf" srcId="{3C52DACB-5235-4487-9627-683123ED3F38}" destId="{3E0D65BD-A646-47A4-866F-9310895485F3}" srcOrd="0" destOrd="0" presId="urn:microsoft.com/office/officeart/2005/8/layout/bProcess4"/>
    <dgm:cxn modelId="{5DF54706-5130-465C-8421-344DBA885282}" type="presParOf" srcId="{3C52DACB-5235-4487-9627-683123ED3F38}" destId="{5AEEE990-4635-4B58-92B1-AF4C57E72A04}" srcOrd="1" destOrd="0" presId="urn:microsoft.com/office/officeart/2005/8/layout/bProcess4"/>
    <dgm:cxn modelId="{1F7A660D-70E5-4B95-A8C8-0CD2AC8598E5}" type="presParOf" srcId="{B7AFF002-7BE8-41FF-9DDC-68B385C6355E}" destId="{F601D97C-1BDF-4910-A0A7-FFFD5CF929A9}" srcOrd="13" destOrd="0" presId="urn:microsoft.com/office/officeart/2005/8/layout/bProcess4"/>
    <dgm:cxn modelId="{2C75CAD3-7C67-4DB2-B921-F7D8A8F11427}" type="presParOf" srcId="{B7AFF002-7BE8-41FF-9DDC-68B385C6355E}" destId="{AF34B5ED-AF7D-4259-B782-1F0416186D97}" srcOrd="14" destOrd="0" presId="urn:microsoft.com/office/officeart/2005/8/layout/bProcess4"/>
    <dgm:cxn modelId="{E2E8FF6E-C6C5-42D5-AE32-D5C94535F861}" type="presParOf" srcId="{AF34B5ED-AF7D-4259-B782-1F0416186D97}" destId="{C004A0E6-10AD-4D99-81E6-1E31478F489B}" srcOrd="0" destOrd="0" presId="urn:microsoft.com/office/officeart/2005/8/layout/bProcess4"/>
    <dgm:cxn modelId="{3EFFE74C-35DA-4F0D-802D-482EEA69BD37}" type="presParOf" srcId="{AF34B5ED-AF7D-4259-B782-1F0416186D97}" destId="{5A1140E8-7128-4631-BF4E-5E5431D61897}" srcOrd="1" destOrd="0" presId="urn:microsoft.com/office/officeart/2005/8/layout/bProcess4"/>
    <dgm:cxn modelId="{77CB11FB-6334-4426-A6B6-14CF9BB08E58}" type="presParOf" srcId="{B7AFF002-7BE8-41FF-9DDC-68B385C6355E}" destId="{490582E8-3598-49D9-8D80-38BA946CC739}" srcOrd="15" destOrd="0" presId="urn:microsoft.com/office/officeart/2005/8/layout/bProcess4"/>
    <dgm:cxn modelId="{5261B9B7-D611-4359-8A8D-6F467344C4BB}" type="presParOf" srcId="{B7AFF002-7BE8-41FF-9DDC-68B385C6355E}" destId="{D1FF12FD-65D9-4DF3-901C-5B01439D1FEC}" srcOrd="16" destOrd="0" presId="urn:microsoft.com/office/officeart/2005/8/layout/bProcess4"/>
    <dgm:cxn modelId="{D155A871-9BB5-4B57-9B96-16810DAAB4C5}" type="presParOf" srcId="{D1FF12FD-65D9-4DF3-901C-5B01439D1FEC}" destId="{C651302A-BD89-47EF-B580-B77A10182A90}" srcOrd="0" destOrd="0" presId="urn:microsoft.com/office/officeart/2005/8/layout/bProcess4"/>
    <dgm:cxn modelId="{E57410E6-A490-4C82-9513-01569851482C}" type="presParOf" srcId="{D1FF12FD-65D9-4DF3-901C-5B01439D1FEC}" destId="{2881B134-A9CC-4FA3-A221-DDC3F3D331C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C9F2EF-EC82-41FF-9C3D-A3554F774F8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9F2E24-BBF9-4E80-AD18-9FEB8AC4E7EA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CL" sz="2800" dirty="0" smtClean="0"/>
            <a:t>Modelo Ecológico (</a:t>
          </a:r>
          <a:r>
            <a:rPr lang="es-CL" sz="2800" dirty="0" err="1" smtClean="0"/>
            <a:t>Urie</a:t>
          </a:r>
          <a:r>
            <a:rPr lang="es-CL" sz="2800" dirty="0" smtClean="0"/>
            <a:t> Bronfebrenner:1</a:t>
          </a:r>
          <a:r>
            <a:rPr lang="es-ES" sz="2800" dirty="0" smtClean="0"/>
            <a:t>987)</a:t>
          </a:r>
          <a:endParaRPr lang="es-ES" sz="2800" dirty="0"/>
        </a:p>
      </dgm:t>
    </dgm:pt>
    <dgm:pt modelId="{6A99AC0C-CFD7-4311-8A46-24BE348B0500}" type="parTrans" cxnId="{E30B082D-952E-4C63-93C0-BF3A78B877AC}">
      <dgm:prSet/>
      <dgm:spPr/>
      <dgm:t>
        <a:bodyPr/>
        <a:lstStyle/>
        <a:p>
          <a:endParaRPr lang="es-ES"/>
        </a:p>
      </dgm:t>
    </dgm:pt>
    <dgm:pt modelId="{F13C50C7-5D46-4C43-A17B-49C87396AEE4}" type="sibTrans" cxnId="{E30B082D-952E-4C63-93C0-BF3A78B877AC}">
      <dgm:prSet/>
      <dgm:spPr/>
      <dgm:t>
        <a:bodyPr/>
        <a:lstStyle/>
        <a:p>
          <a:endParaRPr lang="es-ES"/>
        </a:p>
      </dgm:t>
    </dgm:pt>
    <dgm:pt modelId="{9A34DECF-D748-4E7C-BADB-2169244FBE21}">
      <dgm:prSet custT="1"/>
      <dgm:spPr/>
      <dgm:t>
        <a:bodyPr/>
        <a:lstStyle/>
        <a:p>
          <a:pPr rtl="0"/>
          <a:r>
            <a:rPr lang="es-ES" sz="4400" dirty="0" smtClean="0"/>
            <a:t>Dimensiones de convivencia</a:t>
          </a:r>
          <a:endParaRPr lang="es-ES" sz="4400" dirty="0"/>
        </a:p>
      </dgm:t>
    </dgm:pt>
    <dgm:pt modelId="{1124D3E4-C3D6-4013-B7BB-EE5D9A8ED95D}" type="parTrans" cxnId="{C4E47C6E-458C-4FFA-A817-535C333D7012}">
      <dgm:prSet/>
      <dgm:spPr/>
      <dgm:t>
        <a:bodyPr/>
        <a:lstStyle/>
        <a:p>
          <a:endParaRPr lang="es-ES"/>
        </a:p>
      </dgm:t>
    </dgm:pt>
    <dgm:pt modelId="{5876DFC8-3943-46FA-9C23-00870051F695}" type="sibTrans" cxnId="{C4E47C6E-458C-4FFA-A817-535C333D7012}">
      <dgm:prSet/>
      <dgm:spPr/>
      <dgm:t>
        <a:bodyPr/>
        <a:lstStyle/>
        <a:p>
          <a:endParaRPr lang="es-ES"/>
        </a:p>
      </dgm:t>
    </dgm:pt>
    <dgm:pt modelId="{6DCBDAB1-54A7-4C77-B21B-EA15AD4C3DF3}">
      <dgm:prSet custT="1"/>
      <dgm:spPr/>
      <dgm:t>
        <a:bodyPr/>
        <a:lstStyle/>
        <a:p>
          <a:pPr rtl="0"/>
          <a:r>
            <a:rPr lang="es-ES" sz="2400" dirty="0" smtClean="0"/>
            <a:t>Inclusiva</a:t>
          </a:r>
          <a:endParaRPr lang="es-ES" sz="2400" dirty="0"/>
        </a:p>
      </dgm:t>
    </dgm:pt>
    <dgm:pt modelId="{55A28CB7-B096-4080-86BD-5341F3E862DA}" type="parTrans" cxnId="{997B9001-27F1-47F1-8B2C-26FFA03395B9}">
      <dgm:prSet/>
      <dgm:spPr/>
      <dgm:t>
        <a:bodyPr/>
        <a:lstStyle/>
        <a:p>
          <a:endParaRPr lang="es-ES"/>
        </a:p>
      </dgm:t>
    </dgm:pt>
    <dgm:pt modelId="{358F97DB-9DF8-4E0F-A2A0-D9C8A1481106}" type="sibTrans" cxnId="{997B9001-27F1-47F1-8B2C-26FFA03395B9}">
      <dgm:prSet/>
      <dgm:spPr/>
      <dgm:t>
        <a:bodyPr/>
        <a:lstStyle/>
        <a:p>
          <a:endParaRPr lang="es-ES"/>
        </a:p>
      </dgm:t>
    </dgm:pt>
    <dgm:pt modelId="{D1376EA8-600A-429A-AC06-C081772128B0}">
      <dgm:prSet custT="1"/>
      <dgm:spPr/>
      <dgm:t>
        <a:bodyPr/>
        <a:lstStyle/>
        <a:p>
          <a:pPr rtl="0"/>
          <a:r>
            <a:rPr lang="es-ES" sz="2400" smtClean="0"/>
            <a:t>Democrática </a:t>
          </a:r>
          <a:endParaRPr lang="es-ES" sz="2400"/>
        </a:p>
      </dgm:t>
    </dgm:pt>
    <dgm:pt modelId="{E6C1A4D7-DF62-4EA1-A20E-96C90D572106}" type="parTrans" cxnId="{9BB34FE7-C257-4B97-9409-6E141025DC83}">
      <dgm:prSet/>
      <dgm:spPr/>
      <dgm:t>
        <a:bodyPr/>
        <a:lstStyle/>
        <a:p>
          <a:endParaRPr lang="es-ES"/>
        </a:p>
      </dgm:t>
    </dgm:pt>
    <dgm:pt modelId="{1D2723E5-B03F-49DE-BA42-B52CCBB00156}" type="sibTrans" cxnId="{9BB34FE7-C257-4B97-9409-6E141025DC83}">
      <dgm:prSet/>
      <dgm:spPr/>
      <dgm:t>
        <a:bodyPr/>
        <a:lstStyle/>
        <a:p>
          <a:endParaRPr lang="es-ES"/>
        </a:p>
      </dgm:t>
    </dgm:pt>
    <dgm:pt modelId="{3D555C9C-CD2D-47E4-A37F-9402648253AA}">
      <dgm:prSet custT="1"/>
      <dgm:spPr/>
      <dgm:t>
        <a:bodyPr/>
        <a:lstStyle/>
        <a:p>
          <a:pPr rtl="0"/>
          <a:r>
            <a:rPr lang="es-ES" sz="2400" dirty="0" smtClean="0"/>
            <a:t>Pacífica</a:t>
          </a:r>
          <a:endParaRPr lang="es-ES" sz="2400" dirty="0"/>
        </a:p>
      </dgm:t>
    </dgm:pt>
    <dgm:pt modelId="{0433B863-A122-47A7-8EAF-54D9FC91F09B}" type="parTrans" cxnId="{EF952417-E52A-470B-ACFF-2B079E98CE63}">
      <dgm:prSet/>
      <dgm:spPr/>
      <dgm:t>
        <a:bodyPr/>
        <a:lstStyle/>
        <a:p>
          <a:endParaRPr lang="es-ES"/>
        </a:p>
      </dgm:t>
    </dgm:pt>
    <dgm:pt modelId="{A63F8AD2-BE18-4B28-BC1C-E0BE4257AC06}" type="sibTrans" cxnId="{EF952417-E52A-470B-ACFF-2B079E98CE63}">
      <dgm:prSet/>
      <dgm:spPr/>
      <dgm:t>
        <a:bodyPr/>
        <a:lstStyle/>
        <a:p>
          <a:endParaRPr lang="es-ES"/>
        </a:p>
      </dgm:t>
    </dgm:pt>
    <dgm:pt modelId="{67EFED5C-EF32-4E53-BB00-BBBD9586E888}" type="pres">
      <dgm:prSet presAssocID="{59C9F2EF-EC82-41FF-9C3D-A3554F774F8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B2F4414-E241-48C0-A930-4E2406E944EF}" type="pres">
      <dgm:prSet presAssocID="{59C9F2EF-EC82-41FF-9C3D-A3554F774F81}" presName="outerBox" presStyleCnt="0"/>
      <dgm:spPr/>
    </dgm:pt>
    <dgm:pt modelId="{F20B911A-0E78-40CF-8101-03A2E5436F93}" type="pres">
      <dgm:prSet presAssocID="{59C9F2EF-EC82-41FF-9C3D-A3554F774F81}" presName="outerBoxParent" presStyleLbl="node1" presStyleIdx="0" presStyleCnt="2"/>
      <dgm:spPr/>
      <dgm:t>
        <a:bodyPr/>
        <a:lstStyle/>
        <a:p>
          <a:endParaRPr lang="es-ES"/>
        </a:p>
      </dgm:t>
    </dgm:pt>
    <dgm:pt modelId="{72DB6100-FD9F-4A93-B6E1-86D5579B42E7}" type="pres">
      <dgm:prSet presAssocID="{59C9F2EF-EC82-41FF-9C3D-A3554F774F81}" presName="outerBoxChildren" presStyleCnt="0"/>
      <dgm:spPr/>
    </dgm:pt>
    <dgm:pt modelId="{287CFED4-90B5-4F66-AA7C-B694D6A8B499}" type="pres">
      <dgm:prSet presAssocID="{59C9F2EF-EC82-41FF-9C3D-A3554F774F81}" presName="middleBox" presStyleCnt="0"/>
      <dgm:spPr/>
    </dgm:pt>
    <dgm:pt modelId="{38A0F681-526A-44E1-BD72-8CD5F2F3180A}" type="pres">
      <dgm:prSet presAssocID="{59C9F2EF-EC82-41FF-9C3D-A3554F774F81}" presName="middleBoxParent" presStyleLbl="node1" presStyleIdx="1" presStyleCnt="2" custScaleX="94167" custScaleY="67450"/>
      <dgm:spPr/>
      <dgm:t>
        <a:bodyPr/>
        <a:lstStyle/>
        <a:p>
          <a:endParaRPr lang="es-ES"/>
        </a:p>
      </dgm:t>
    </dgm:pt>
    <dgm:pt modelId="{E8EA76AF-6FB3-4322-9B62-16AF62FBB49A}" type="pres">
      <dgm:prSet presAssocID="{59C9F2EF-EC82-41FF-9C3D-A3554F774F81}" presName="middleBoxChildren" presStyleCnt="0"/>
      <dgm:spPr/>
    </dgm:pt>
    <dgm:pt modelId="{CC517D61-D53A-46A0-B2A5-3A6234C77DEE}" type="pres">
      <dgm:prSet presAssocID="{6DCBDAB1-54A7-4C77-B21B-EA15AD4C3DF3}" presName="m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D0538F-A120-4455-9E39-8ACB806F989E}" type="pres">
      <dgm:prSet presAssocID="{358F97DB-9DF8-4E0F-A2A0-D9C8A1481106}" presName="middleSibTrans" presStyleCnt="0"/>
      <dgm:spPr/>
    </dgm:pt>
    <dgm:pt modelId="{38691006-8AC9-495F-873F-5329214005D8}" type="pres">
      <dgm:prSet presAssocID="{D1376EA8-600A-429A-AC06-C081772128B0}" presName="m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871BFC-3443-49B3-95F3-21FEA18EABD9}" type="pres">
      <dgm:prSet presAssocID="{1D2723E5-B03F-49DE-BA42-B52CCBB00156}" presName="middleSibTrans" presStyleCnt="0"/>
      <dgm:spPr/>
    </dgm:pt>
    <dgm:pt modelId="{54775497-364B-40E2-8424-813166DDB159}" type="pres">
      <dgm:prSet presAssocID="{3D555C9C-CD2D-47E4-A37F-9402648253AA}" presName="m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A21E36-015B-43B3-A806-6018F1EA80D5}" type="presOf" srcId="{BB9F2E24-BBF9-4E80-AD18-9FEB8AC4E7EA}" destId="{F20B911A-0E78-40CF-8101-03A2E5436F93}" srcOrd="0" destOrd="0" presId="urn:microsoft.com/office/officeart/2005/8/layout/target2"/>
    <dgm:cxn modelId="{D11E41B6-CBB3-4816-A0E1-A9376C0F77B9}" type="presOf" srcId="{D1376EA8-600A-429A-AC06-C081772128B0}" destId="{38691006-8AC9-495F-873F-5329214005D8}" srcOrd="0" destOrd="0" presId="urn:microsoft.com/office/officeart/2005/8/layout/target2"/>
    <dgm:cxn modelId="{8CEEEFDC-91B8-4831-B3E5-681D9CEA4B78}" type="presOf" srcId="{3D555C9C-CD2D-47E4-A37F-9402648253AA}" destId="{54775497-364B-40E2-8424-813166DDB159}" srcOrd="0" destOrd="0" presId="urn:microsoft.com/office/officeart/2005/8/layout/target2"/>
    <dgm:cxn modelId="{C4E47C6E-458C-4FFA-A817-535C333D7012}" srcId="{59C9F2EF-EC82-41FF-9C3D-A3554F774F81}" destId="{9A34DECF-D748-4E7C-BADB-2169244FBE21}" srcOrd="1" destOrd="0" parTransId="{1124D3E4-C3D6-4013-B7BB-EE5D9A8ED95D}" sibTransId="{5876DFC8-3943-46FA-9C23-00870051F695}"/>
    <dgm:cxn modelId="{E30B082D-952E-4C63-93C0-BF3A78B877AC}" srcId="{59C9F2EF-EC82-41FF-9C3D-A3554F774F81}" destId="{BB9F2E24-BBF9-4E80-AD18-9FEB8AC4E7EA}" srcOrd="0" destOrd="0" parTransId="{6A99AC0C-CFD7-4311-8A46-24BE348B0500}" sibTransId="{F13C50C7-5D46-4C43-A17B-49C87396AEE4}"/>
    <dgm:cxn modelId="{9BB34FE7-C257-4B97-9409-6E141025DC83}" srcId="{9A34DECF-D748-4E7C-BADB-2169244FBE21}" destId="{D1376EA8-600A-429A-AC06-C081772128B0}" srcOrd="1" destOrd="0" parTransId="{E6C1A4D7-DF62-4EA1-A20E-96C90D572106}" sibTransId="{1D2723E5-B03F-49DE-BA42-B52CCBB00156}"/>
    <dgm:cxn modelId="{997B9001-27F1-47F1-8B2C-26FFA03395B9}" srcId="{9A34DECF-D748-4E7C-BADB-2169244FBE21}" destId="{6DCBDAB1-54A7-4C77-B21B-EA15AD4C3DF3}" srcOrd="0" destOrd="0" parTransId="{55A28CB7-B096-4080-86BD-5341F3E862DA}" sibTransId="{358F97DB-9DF8-4E0F-A2A0-D9C8A1481106}"/>
    <dgm:cxn modelId="{3B51F66B-4A7D-4D8C-92CD-B6747FFE6D10}" type="presOf" srcId="{59C9F2EF-EC82-41FF-9C3D-A3554F774F81}" destId="{67EFED5C-EF32-4E53-BB00-BBBD9586E888}" srcOrd="0" destOrd="0" presId="urn:microsoft.com/office/officeart/2005/8/layout/target2"/>
    <dgm:cxn modelId="{EF952417-E52A-470B-ACFF-2B079E98CE63}" srcId="{9A34DECF-D748-4E7C-BADB-2169244FBE21}" destId="{3D555C9C-CD2D-47E4-A37F-9402648253AA}" srcOrd="2" destOrd="0" parTransId="{0433B863-A122-47A7-8EAF-54D9FC91F09B}" sibTransId="{A63F8AD2-BE18-4B28-BC1C-E0BE4257AC06}"/>
    <dgm:cxn modelId="{42614190-7880-4A2B-B743-11858D9C5622}" type="presOf" srcId="{9A34DECF-D748-4E7C-BADB-2169244FBE21}" destId="{38A0F681-526A-44E1-BD72-8CD5F2F3180A}" srcOrd="0" destOrd="0" presId="urn:microsoft.com/office/officeart/2005/8/layout/target2"/>
    <dgm:cxn modelId="{D52CD6CC-B2CC-41EE-9788-D21739B19E63}" type="presOf" srcId="{6DCBDAB1-54A7-4C77-B21B-EA15AD4C3DF3}" destId="{CC517D61-D53A-46A0-B2A5-3A6234C77DEE}" srcOrd="0" destOrd="0" presId="urn:microsoft.com/office/officeart/2005/8/layout/target2"/>
    <dgm:cxn modelId="{5FEE8CEB-083F-47D4-8B3A-607FCD6E7B4B}" type="presParOf" srcId="{67EFED5C-EF32-4E53-BB00-BBBD9586E888}" destId="{CB2F4414-E241-48C0-A930-4E2406E944EF}" srcOrd="0" destOrd="0" presId="urn:microsoft.com/office/officeart/2005/8/layout/target2"/>
    <dgm:cxn modelId="{7FFFA654-676E-477D-9F60-7261458C3712}" type="presParOf" srcId="{CB2F4414-E241-48C0-A930-4E2406E944EF}" destId="{F20B911A-0E78-40CF-8101-03A2E5436F93}" srcOrd="0" destOrd="0" presId="urn:microsoft.com/office/officeart/2005/8/layout/target2"/>
    <dgm:cxn modelId="{25BFD96B-1116-493D-84E5-EE3D30C7D503}" type="presParOf" srcId="{CB2F4414-E241-48C0-A930-4E2406E944EF}" destId="{72DB6100-FD9F-4A93-B6E1-86D5579B42E7}" srcOrd="1" destOrd="0" presId="urn:microsoft.com/office/officeart/2005/8/layout/target2"/>
    <dgm:cxn modelId="{CAF71B8D-3055-4DCD-91DC-9B63C3DED698}" type="presParOf" srcId="{67EFED5C-EF32-4E53-BB00-BBBD9586E888}" destId="{287CFED4-90B5-4F66-AA7C-B694D6A8B499}" srcOrd="1" destOrd="0" presId="urn:microsoft.com/office/officeart/2005/8/layout/target2"/>
    <dgm:cxn modelId="{22847EEB-18E3-4A17-823B-F303A8874AC6}" type="presParOf" srcId="{287CFED4-90B5-4F66-AA7C-B694D6A8B499}" destId="{38A0F681-526A-44E1-BD72-8CD5F2F3180A}" srcOrd="0" destOrd="0" presId="urn:microsoft.com/office/officeart/2005/8/layout/target2"/>
    <dgm:cxn modelId="{4B106A25-6AD7-4AF9-BE55-2D93DA6E6B63}" type="presParOf" srcId="{287CFED4-90B5-4F66-AA7C-B694D6A8B499}" destId="{E8EA76AF-6FB3-4322-9B62-16AF62FBB49A}" srcOrd="1" destOrd="0" presId="urn:microsoft.com/office/officeart/2005/8/layout/target2"/>
    <dgm:cxn modelId="{CF593FA8-8EDC-4CA0-A552-7D9B4B8BF7B4}" type="presParOf" srcId="{E8EA76AF-6FB3-4322-9B62-16AF62FBB49A}" destId="{CC517D61-D53A-46A0-B2A5-3A6234C77DEE}" srcOrd="0" destOrd="0" presId="urn:microsoft.com/office/officeart/2005/8/layout/target2"/>
    <dgm:cxn modelId="{862A3F89-A923-47D4-82BC-023162988137}" type="presParOf" srcId="{E8EA76AF-6FB3-4322-9B62-16AF62FBB49A}" destId="{07D0538F-A120-4455-9E39-8ACB806F989E}" srcOrd="1" destOrd="0" presId="urn:microsoft.com/office/officeart/2005/8/layout/target2"/>
    <dgm:cxn modelId="{50E54B12-4609-4CFC-842B-72B50B267AF1}" type="presParOf" srcId="{E8EA76AF-6FB3-4322-9B62-16AF62FBB49A}" destId="{38691006-8AC9-495F-873F-5329214005D8}" srcOrd="2" destOrd="0" presId="urn:microsoft.com/office/officeart/2005/8/layout/target2"/>
    <dgm:cxn modelId="{03B6A7C7-0721-4598-BB57-13BB9D076CE7}" type="presParOf" srcId="{E8EA76AF-6FB3-4322-9B62-16AF62FBB49A}" destId="{B0871BFC-3443-49B3-95F3-21FEA18EABD9}" srcOrd="3" destOrd="0" presId="urn:microsoft.com/office/officeart/2005/8/layout/target2"/>
    <dgm:cxn modelId="{62C85A72-BCB7-4966-B321-6B6B82721F33}" type="presParOf" srcId="{E8EA76AF-6FB3-4322-9B62-16AF62FBB49A}" destId="{54775497-364B-40E2-8424-813166DDB159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A64A1-989F-45CB-8986-AC5344D3F2B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5E3E839-D998-4109-B779-4F319BBDC786}">
      <dgm:prSet phldrT="[Texto]"/>
      <dgm:spPr/>
      <dgm:t>
        <a:bodyPr/>
        <a:lstStyle/>
        <a:p>
          <a:r>
            <a:rPr lang="es-ES" dirty="0" err="1" smtClean="0"/>
            <a:t>Mesosistema</a:t>
          </a:r>
          <a:endParaRPr lang="es-ES" dirty="0"/>
        </a:p>
      </dgm:t>
    </dgm:pt>
    <dgm:pt modelId="{9F3FEECD-F887-4888-905E-FA99E39D64C6}" type="parTrans" cxnId="{78DF7436-1C35-435F-9F29-F61FB566D4B5}">
      <dgm:prSet/>
      <dgm:spPr/>
      <dgm:t>
        <a:bodyPr/>
        <a:lstStyle/>
        <a:p>
          <a:endParaRPr lang="es-ES"/>
        </a:p>
      </dgm:t>
    </dgm:pt>
    <dgm:pt modelId="{2609A4B9-7681-4A80-97B2-CF957E795115}" type="sibTrans" cxnId="{78DF7436-1C35-435F-9F29-F61FB566D4B5}">
      <dgm:prSet/>
      <dgm:spPr/>
      <dgm:t>
        <a:bodyPr/>
        <a:lstStyle/>
        <a:p>
          <a:endParaRPr lang="es-ES"/>
        </a:p>
      </dgm:t>
    </dgm:pt>
    <dgm:pt modelId="{DB9C6919-A91A-47C6-A875-1F8C39AB06A6}">
      <dgm:prSet phldrT="[Texto]"/>
      <dgm:spPr/>
      <dgm:t>
        <a:bodyPr/>
        <a:lstStyle/>
        <a:p>
          <a:r>
            <a:rPr lang="es-ES" dirty="0" smtClean="0"/>
            <a:t>Microsistema</a:t>
          </a:r>
          <a:endParaRPr lang="es-ES" dirty="0"/>
        </a:p>
      </dgm:t>
    </dgm:pt>
    <dgm:pt modelId="{27F98783-0BA2-408B-8A61-DB8A66371E46}" type="parTrans" cxnId="{08BD4345-4CA0-4136-B28A-79E1E013188D}">
      <dgm:prSet/>
      <dgm:spPr/>
      <dgm:t>
        <a:bodyPr/>
        <a:lstStyle/>
        <a:p>
          <a:endParaRPr lang="es-ES"/>
        </a:p>
      </dgm:t>
    </dgm:pt>
    <dgm:pt modelId="{C5874847-C200-44AF-809A-2D6403C4DCFB}" type="sibTrans" cxnId="{08BD4345-4CA0-4136-B28A-79E1E013188D}">
      <dgm:prSet/>
      <dgm:spPr/>
      <dgm:t>
        <a:bodyPr/>
        <a:lstStyle/>
        <a:p>
          <a:endParaRPr lang="es-ES"/>
        </a:p>
      </dgm:t>
    </dgm:pt>
    <dgm:pt modelId="{3188728B-5422-4971-AFF7-468600BC62C5}">
      <dgm:prSet phldrT="[Texto]"/>
      <dgm:spPr/>
      <dgm:t>
        <a:bodyPr/>
        <a:lstStyle/>
        <a:p>
          <a:r>
            <a:rPr lang="es-ES" dirty="0" smtClean="0"/>
            <a:t>Sistema individual</a:t>
          </a:r>
          <a:endParaRPr lang="es-ES" dirty="0"/>
        </a:p>
      </dgm:t>
    </dgm:pt>
    <dgm:pt modelId="{FAC0AFFF-8006-4A88-808F-BC7845330C4E}" type="parTrans" cxnId="{80E4802A-A45A-425B-970C-BD1B75CE2024}">
      <dgm:prSet/>
      <dgm:spPr/>
      <dgm:t>
        <a:bodyPr/>
        <a:lstStyle/>
        <a:p>
          <a:endParaRPr lang="es-ES"/>
        </a:p>
      </dgm:t>
    </dgm:pt>
    <dgm:pt modelId="{F53D2BEC-9DC1-4E95-AFEE-A913A9773979}" type="sibTrans" cxnId="{80E4802A-A45A-425B-970C-BD1B75CE2024}">
      <dgm:prSet/>
      <dgm:spPr/>
      <dgm:t>
        <a:bodyPr/>
        <a:lstStyle/>
        <a:p>
          <a:endParaRPr lang="es-ES"/>
        </a:p>
      </dgm:t>
    </dgm:pt>
    <dgm:pt modelId="{75C5D9AF-FEFA-403B-9AE3-641E5C5F17E9}">
      <dgm:prSet phldrT="[Texto]"/>
      <dgm:spPr/>
      <dgm:t>
        <a:bodyPr/>
        <a:lstStyle/>
        <a:p>
          <a:r>
            <a:rPr lang="es-ES" dirty="0" err="1" smtClean="0"/>
            <a:t>Exosistema</a:t>
          </a:r>
          <a:endParaRPr lang="es-ES" dirty="0"/>
        </a:p>
      </dgm:t>
    </dgm:pt>
    <dgm:pt modelId="{EB3EF801-6907-404E-A893-2A9B99251938}" type="sibTrans" cxnId="{D32675DD-57F0-4A59-BECF-1ED06D8C398B}">
      <dgm:prSet/>
      <dgm:spPr/>
      <dgm:t>
        <a:bodyPr/>
        <a:lstStyle/>
        <a:p>
          <a:endParaRPr lang="es-ES"/>
        </a:p>
      </dgm:t>
    </dgm:pt>
    <dgm:pt modelId="{6753A6ED-B85C-4378-A1A2-7EC2E74A5B62}" type="parTrans" cxnId="{D32675DD-57F0-4A59-BECF-1ED06D8C398B}">
      <dgm:prSet/>
      <dgm:spPr/>
      <dgm:t>
        <a:bodyPr/>
        <a:lstStyle/>
        <a:p>
          <a:endParaRPr lang="es-ES"/>
        </a:p>
      </dgm:t>
    </dgm:pt>
    <dgm:pt modelId="{FD24DE88-AC20-4667-A458-91CDE8480994}">
      <dgm:prSet phldrT="[Texto]"/>
      <dgm:spPr/>
      <dgm:t>
        <a:bodyPr/>
        <a:lstStyle/>
        <a:p>
          <a:r>
            <a:rPr lang="es-ES" dirty="0" err="1" smtClean="0"/>
            <a:t>Macrosistema</a:t>
          </a:r>
          <a:endParaRPr lang="es-ES" dirty="0"/>
        </a:p>
      </dgm:t>
    </dgm:pt>
    <dgm:pt modelId="{E3EFEE39-DB2B-4D8F-93C1-0EF22AFF721E}" type="sibTrans" cxnId="{962334BC-6112-4E29-8EC9-A0EA2850DF10}">
      <dgm:prSet/>
      <dgm:spPr/>
      <dgm:t>
        <a:bodyPr/>
        <a:lstStyle/>
        <a:p>
          <a:endParaRPr lang="es-ES"/>
        </a:p>
      </dgm:t>
    </dgm:pt>
    <dgm:pt modelId="{C89C0777-4C52-4AE5-A42F-C36A4B399628}" type="parTrans" cxnId="{962334BC-6112-4E29-8EC9-A0EA2850DF10}">
      <dgm:prSet/>
      <dgm:spPr/>
      <dgm:t>
        <a:bodyPr/>
        <a:lstStyle/>
        <a:p>
          <a:endParaRPr lang="es-ES"/>
        </a:p>
      </dgm:t>
    </dgm:pt>
    <dgm:pt modelId="{2CE87EB8-AC21-4F8F-B19A-CAE494201E40}" type="pres">
      <dgm:prSet presAssocID="{9ACA64A1-989F-45CB-8986-AC5344D3F2B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97A070-F422-42D3-9551-A469713D6B0E}" type="pres">
      <dgm:prSet presAssocID="{9ACA64A1-989F-45CB-8986-AC5344D3F2B4}" presName="comp1" presStyleCnt="0"/>
      <dgm:spPr/>
    </dgm:pt>
    <dgm:pt modelId="{A339EEA9-11BC-4B0F-A77F-93B5D30A8D61}" type="pres">
      <dgm:prSet presAssocID="{9ACA64A1-989F-45CB-8986-AC5344D3F2B4}" presName="circle1" presStyleLbl="node1" presStyleIdx="0" presStyleCnt="5" custScaleX="136480"/>
      <dgm:spPr/>
      <dgm:t>
        <a:bodyPr/>
        <a:lstStyle/>
        <a:p>
          <a:endParaRPr lang="es-ES"/>
        </a:p>
      </dgm:t>
    </dgm:pt>
    <dgm:pt modelId="{EB2A83E1-5E0E-4971-B5D1-8839587DF27E}" type="pres">
      <dgm:prSet presAssocID="{9ACA64A1-989F-45CB-8986-AC5344D3F2B4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5D3FAF-FB22-4B32-8F34-9FFCBC0154BD}" type="pres">
      <dgm:prSet presAssocID="{9ACA64A1-989F-45CB-8986-AC5344D3F2B4}" presName="comp2" presStyleCnt="0"/>
      <dgm:spPr/>
    </dgm:pt>
    <dgm:pt modelId="{83D9B3F9-A84B-430F-AA51-49A27126BA9A}" type="pres">
      <dgm:prSet presAssocID="{9ACA64A1-989F-45CB-8986-AC5344D3F2B4}" presName="circle2" presStyleLbl="node1" presStyleIdx="1" presStyleCnt="5" custScaleX="109106"/>
      <dgm:spPr/>
      <dgm:t>
        <a:bodyPr/>
        <a:lstStyle/>
        <a:p>
          <a:endParaRPr lang="es-ES"/>
        </a:p>
      </dgm:t>
    </dgm:pt>
    <dgm:pt modelId="{2A9614E4-362D-410E-8F50-1356A7217DB7}" type="pres">
      <dgm:prSet presAssocID="{9ACA64A1-989F-45CB-8986-AC5344D3F2B4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2EEFCC-DF65-4A43-818E-342332B46ABE}" type="pres">
      <dgm:prSet presAssocID="{9ACA64A1-989F-45CB-8986-AC5344D3F2B4}" presName="comp3" presStyleCnt="0"/>
      <dgm:spPr/>
    </dgm:pt>
    <dgm:pt modelId="{3741118E-D937-4DEB-8A9E-AC6B5FFF1630}" type="pres">
      <dgm:prSet presAssocID="{9ACA64A1-989F-45CB-8986-AC5344D3F2B4}" presName="circle3" presStyleLbl="node1" presStyleIdx="2" presStyleCnt="5"/>
      <dgm:spPr/>
      <dgm:t>
        <a:bodyPr/>
        <a:lstStyle/>
        <a:p>
          <a:endParaRPr lang="es-ES"/>
        </a:p>
      </dgm:t>
    </dgm:pt>
    <dgm:pt modelId="{2F923C1F-AC9D-4112-9626-0185C17B4C2D}" type="pres">
      <dgm:prSet presAssocID="{9ACA64A1-989F-45CB-8986-AC5344D3F2B4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84BB8-6285-4582-853F-3F5A963C0304}" type="pres">
      <dgm:prSet presAssocID="{9ACA64A1-989F-45CB-8986-AC5344D3F2B4}" presName="comp4" presStyleCnt="0"/>
      <dgm:spPr/>
    </dgm:pt>
    <dgm:pt modelId="{5BF955EE-1B39-4992-9F8C-D2AB9A955859}" type="pres">
      <dgm:prSet presAssocID="{9ACA64A1-989F-45CB-8986-AC5344D3F2B4}" presName="circle4" presStyleLbl="node1" presStyleIdx="3" presStyleCnt="5"/>
      <dgm:spPr/>
      <dgm:t>
        <a:bodyPr/>
        <a:lstStyle/>
        <a:p>
          <a:endParaRPr lang="es-ES"/>
        </a:p>
      </dgm:t>
    </dgm:pt>
    <dgm:pt modelId="{D6A3DF74-2DAE-4A18-9234-DD00DAD67E4A}" type="pres">
      <dgm:prSet presAssocID="{9ACA64A1-989F-45CB-8986-AC5344D3F2B4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B945C-6D71-441F-9F15-AAF24263E9A5}" type="pres">
      <dgm:prSet presAssocID="{9ACA64A1-989F-45CB-8986-AC5344D3F2B4}" presName="comp5" presStyleCnt="0"/>
      <dgm:spPr/>
    </dgm:pt>
    <dgm:pt modelId="{C60F4DAD-BD41-40E2-A8B8-2EB7C08A3D3B}" type="pres">
      <dgm:prSet presAssocID="{9ACA64A1-989F-45CB-8986-AC5344D3F2B4}" presName="circle5" presStyleLbl="node1" presStyleIdx="4" presStyleCnt="5"/>
      <dgm:spPr/>
      <dgm:t>
        <a:bodyPr/>
        <a:lstStyle/>
        <a:p>
          <a:endParaRPr lang="es-ES"/>
        </a:p>
      </dgm:t>
    </dgm:pt>
    <dgm:pt modelId="{EC49A29D-E59B-4D35-8106-D7452BC927DC}" type="pres">
      <dgm:prSet presAssocID="{9ACA64A1-989F-45CB-8986-AC5344D3F2B4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C9ADF0-5FB3-4D08-A666-603DE904F285}" type="presOf" srcId="{DB9C6919-A91A-47C6-A875-1F8C39AB06A6}" destId="{5BF955EE-1B39-4992-9F8C-D2AB9A955859}" srcOrd="0" destOrd="0" presId="urn:microsoft.com/office/officeart/2005/8/layout/venn2"/>
    <dgm:cxn modelId="{78DF7436-1C35-435F-9F29-F61FB566D4B5}" srcId="{9ACA64A1-989F-45CB-8986-AC5344D3F2B4}" destId="{95E3E839-D998-4109-B779-4F319BBDC786}" srcOrd="2" destOrd="0" parTransId="{9F3FEECD-F887-4888-905E-FA99E39D64C6}" sibTransId="{2609A4B9-7681-4A80-97B2-CF957E795115}"/>
    <dgm:cxn modelId="{962334BC-6112-4E29-8EC9-A0EA2850DF10}" srcId="{9ACA64A1-989F-45CB-8986-AC5344D3F2B4}" destId="{FD24DE88-AC20-4667-A458-91CDE8480994}" srcOrd="0" destOrd="0" parTransId="{C89C0777-4C52-4AE5-A42F-C36A4B399628}" sibTransId="{E3EFEE39-DB2B-4D8F-93C1-0EF22AFF721E}"/>
    <dgm:cxn modelId="{AA9F9B68-6C35-4253-BD33-FC3B5F112622}" type="presOf" srcId="{FD24DE88-AC20-4667-A458-91CDE8480994}" destId="{EB2A83E1-5E0E-4971-B5D1-8839587DF27E}" srcOrd="1" destOrd="0" presId="urn:microsoft.com/office/officeart/2005/8/layout/venn2"/>
    <dgm:cxn modelId="{80E4802A-A45A-425B-970C-BD1B75CE2024}" srcId="{9ACA64A1-989F-45CB-8986-AC5344D3F2B4}" destId="{3188728B-5422-4971-AFF7-468600BC62C5}" srcOrd="4" destOrd="0" parTransId="{FAC0AFFF-8006-4A88-808F-BC7845330C4E}" sibTransId="{F53D2BEC-9DC1-4E95-AFEE-A913A9773979}"/>
    <dgm:cxn modelId="{A2BBB0BC-AD05-4AFE-A015-A14B5CBC26C5}" type="presOf" srcId="{75C5D9AF-FEFA-403B-9AE3-641E5C5F17E9}" destId="{83D9B3F9-A84B-430F-AA51-49A27126BA9A}" srcOrd="0" destOrd="0" presId="urn:microsoft.com/office/officeart/2005/8/layout/venn2"/>
    <dgm:cxn modelId="{033FBF5A-0A47-48CB-8403-AECA8599EC1C}" type="presOf" srcId="{DB9C6919-A91A-47C6-A875-1F8C39AB06A6}" destId="{D6A3DF74-2DAE-4A18-9234-DD00DAD67E4A}" srcOrd="1" destOrd="0" presId="urn:microsoft.com/office/officeart/2005/8/layout/venn2"/>
    <dgm:cxn modelId="{00587F35-3E44-4C9E-A1D3-8130DB34FEB0}" type="presOf" srcId="{3188728B-5422-4971-AFF7-468600BC62C5}" destId="{EC49A29D-E59B-4D35-8106-D7452BC927DC}" srcOrd="1" destOrd="0" presId="urn:microsoft.com/office/officeart/2005/8/layout/venn2"/>
    <dgm:cxn modelId="{88D273C9-C78B-4DBA-B500-09CC8C0AB19E}" type="presOf" srcId="{9ACA64A1-989F-45CB-8986-AC5344D3F2B4}" destId="{2CE87EB8-AC21-4F8F-B19A-CAE494201E40}" srcOrd="0" destOrd="0" presId="urn:microsoft.com/office/officeart/2005/8/layout/venn2"/>
    <dgm:cxn modelId="{08BD4345-4CA0-4136-B28A-79E1E013188D}" srcId="{9ACA64A1-989F-45CB-8986-AC5344D3F2B4}" destId="{DB9C6919-A91A-47C6-A875-1F8C39AB06A6}" srcOrd="3" destOrd="0" parTransId="{27F98783-0BA2-408B-8A61-DB8A66371E46}" sibTransId="{C5874847-C200-44AF-809A-2D6403C4DCFB}"/>
    <dgm:cxn modelId="{F2B867B9-0540-46C7-8D41-0D90CB547889}" type="presOf" srcId="{3188728B-5422-4971-AFF7-468600BC62C5}" destId="{C60F4DAD-BD41-40E2-A8B8-2EB7C08A3D3B}" srcOrd="0" destOrd="0" presId="urn:microsoft.com/office/officeart/2005/8/layout/venn2"/>
    <dgm:cxn modelId="{DD72AA59-5AAE-4737-A3C9-E8CE92AC89DB}" type="presOf" srcId="{75C5D9AF-FEFA-403B-9AE3-641E5C5F17E9}" destId="{2A9614E4-362D-410E-8F50-1356A7217DB7}" srcOrd="1" destOrd="0" presId="urn:microsoft.com/office/officeart/2005/8/layout/venn2"/>
    <dgm:cxn modelId="{298A6408-86A1-48CA-902B-E28F8DB5580F}" type="presOf" srcId="{95E3E839-D998-4109-B779-4F319BBDC786}" destId="{2F923C1F-AC9D-4112-9626-0185C17B4C2D}" srcOrd="1" destOrd="0" presId="urn:microsoft.com/office/officeart/2005/8/layout/venn2"/>
    <dgm:cxn modelId="{651482CB-8EB5-40D5-AB87-F2757F9EB110}" type="presOf" srcId="{FD24DE88-AC20-4667-A458-91CDE8480994}" destId="{A339EEA9-11BC-4B0F-A77F-93B5D30A8D61}" srcOrd="0" destOrd="0" presId="urn:microsoft.com/office/officeart/2005/8/layout/venn2"/>
    <dgm:cxn modelId="{DAFD4F71-D915-4D4F-8E7E-81742E6066B6}" type="presOf" srcId="{95E3E839-D998-4109-B779-4F319BBDC786}" destId="{3741118E-D937-4DEB-8A9E-AC6B5FFF1630}" srcOrd="0" destOrd="0" presId="urn:microsoft.com/office/officeart/2005/8/layout/venn2"/>
    <dgm:cxn modelId="{D32675DD-57F0-4A59-BECF-1ED06D8C398B}" srcId="{9ACA64A1-989F-45CB-8986-AC5344D3F2B4}" destId="{75C5D9AF-FEFA-403B-9AE3-641E5C5F17E9}" srcOrd="1" destOrd="0" parTransId="{6753A6ED-B85C-4378-A1A2-7EC2E74A5B62}" sibTransId="{EB3EF801-6907-404E-A893-2A9B99251938}"/>
    <dgm:cxn modelId="{37C1D149-8ECE-4C61-B9D0-54E8E6E4F72E}" type="presParOf" srcId="{2CE87EB8-AC21-4F8F-B19A-CAE494201E40}" destId="{DC97A070-F422-42D3-9551-A469713D6B0E}" srcOrd="0" destOrd="0" presId="urn:microsoft.com/office/officeart/2005/8/layout/venn2"/>
    <dgm:cxn modelId="{AE6E9170-1BBA-46AD-AB42-98A0799147DB}" type="presParOf" srcId="{DC97A070-F422-42D3-9551-A469713D6B0E}" destId="{A339EEA9-11BC-4B0F-A77F-93B5D30A8D61}" srcOrd="0" destOrd="0" presId="urn:microsoft.com/office/officeart/2005/8/layout/venn2"/>
    <dgm:cxn modelId="{447435B8-E899-4C17-AAE1-A704AFD2DEA1}" type="presParOf" srcId="{DC97A070-F422-42D3-9551-A469713D6B0E}" destId="{EB2A83E1-5E0E-4971-B5D1-8839587DF27E}" srcOrd="1" destOrd="0" presId="urn:microsoft.com/office/officeart/2005/8/layout/venn2"/>
    <dgm:cxn modelId="{A2F8C364-30AE-4D73-A453-5F3E64DF4739}" type="presParOf" srcId="{2CE87EB8-AC21-4F8F-B19A-CAE494201E40}" destId="{695D3FAF-FB22-4B32-8F34-9FFCBC0154BD}" srcOrd="1" destOrd="0" presId="urn:microsoft.com/office/officeart/2005/8/layout/venn2"/>
    <dgm:cxn modelId="{3EC9A328-9896-4F52-8141-B928D713C466}" type="presParOf" srcId="{695D3FAF-FB22-4B32-8F34-9FFCBC0154BD}" destId="{83D9B3F9-A84B-430F-AA51-49A27126BA9A}" srcOrd="0" destOrd="0" presId="urn:microsoft.com/office/officeart/2005/8/layout/venn2"/>
    <dgm:cxn modelId="{E59D20FA-2BEF-47FB-99B1-0C5760FDB4F9}" type="presParOf" srcId="{695D3FAF-FB22-4B32-8F34-9FFCBC0154BD}" destId="{2A9614E4-362D-410E-8F50-1356A7217DB7}" srcOrd="1" destOrd="0" presId="urn:microsoft.com/office/officeart/2005/8/layout/venn2"/>
    <dgm:cxn modelId="{2F86EDB3-1E51-40FB-8C0B-10201958853B}" type="presParOf" srcId="{2CE87EB8-AC21-4F8F-B19A-CAE494201E40}" destId="{6D2EEFCC-DF65-4A43-818E-342332B46ABE}" srcOrd="2" destOrd="0" presId="urn:microsoft.com/office/officeart/2005/8/layout/venn2"/>
    <dgm:cxn modelId="{43FD8C12-3054-4A1A-8DC4-5787C95AFC64}" type="presParOf" srcId="{6D2EEFCC-DF65-4A43-818E-342332B46ABE}" destId="{3741118E-D937-4DEB-8A9E-AC6B5FFF1630}" srcOrd="0" destOrd="0" presId="urn:microsoft.com/office/officeart/2005/8/layout/venn2"/>
    <dgm:cxn modelId="{A1614ED7-0CDD-43C5-80FB-44FB536186AA}" type="presParOf" srcId="{6D2EEFCC-DF65-4A43-818E-342332B46ABE}" destId="{2F923C1F-AC9D-4112-9626-0185C17B4C2D}" srcOrd="1" destOrd="0" presId="urn:microsoft.com/office/officeart/2005/8/layout/venn2"/>
    <dgm:cxn modelId="{B07A3147-A16D-465E-99D1-A956BA9D6013}" type="presParOf" srcId="{2CE87EB8-AC21-4F8F-B19A-CAE494201E40}" destId="{F7684BB8-6285-4582-853F-3F5A963C0304}" srcOrd="3" destOrd="0" presId="urn:microsoft.com/office/officeart/2005/8/layout/venn2"/>
    <dgm:cxn modelId="{EFF82B81-9FB2-45DE-A2F1-3ADBF41DA83C}" type="presParOf" srcId="{F7684BB8-6285-4582-853F-3F5A963C0304}" destId="{5BF955EE-1B39-4992-9F8C-D2AB9A955859}" srcOrd="0" destOrd="0" presId="urn:microsoft.com/office/officeart/2005/8/layout/venn2"/>
    <dgm:cxn modelId="{4F6E34F2-75C0-485A-B722-CD88CF70ACE5}" type="presParOf" srcId="{F7684BB8-6285-4582-853F-3F5A963C0304}" destId="{D6A3DF74-2DAE-4A18-9234-DD00DAD67E4A}" srcOrd="1" destOrd="0" presId="urn:microsoft.com/office/officeart/2005/8/layout/venn2"/>
    <dgm:cxn modelId="{049917A9-6F0B-4AB3-AF31-444394B87660}" type="presParOf" srcId="{2CE87EB8-AC21-4F8F-B19A-CAE494201E40}" destId="{FD7B945C-6D71-441F-9F15-AAF24263E9A5}" srcOrd="4" destOrd="0" presId="urn:microsoft.com/office/officeart/2005/8/layout/venn2"/>
    <dgm:cxn modelId="{EDFDFA9D-7EEE-4E34-AE4E-98AB5EDB1DFD}" type="presParOf" srcId="{FD7B945C-6D71-441F-9F15-AAF24263E9A5}" destId="{C60F4DAD-BD41-40E2-A8B8-2EB7C08A3D3B}" srcOrd="0" destOrd="0" presId="urn:microsoft.com/office/officeart/2005/8/layout/venn2"/>
    <dgm:cxn modelId="{3F1BCA93-E7AC-483E-83DB-6D7418F1432B}" type="presParOf" srcId="{FD7B945C-6D71-441F-9F15-AAF24263E9A5}" destId="{EC49A29D-E59B-4D35-8106-D7452BC927DC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225094-30FB-4ABD-8522-607AC83A8F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4DCACE-2DF7-4350-9673-4A31F3C3E1CA}">
      <dgm:prSet/>
      <dgm:spPr/>
      <dgm:t>
        <a:bodyPr/>
        <a:lstStyle/>
        <a:p>
          <a:pPr algn="l" rtl="0"/>
          <a:r>
            <a:rPr lang="es-ES" b="0" dirty="0" smtClean="0"/>
            <a:t>Pandemia y sus efectos</a:t>
          </a:r>
          <a:endParaRPr lang="es-ES" b="0" dirty="0"/>
        </a:p>
      </dgm:t>
    </dgm:pt>
    <dgm:pt modelId="{9980B565-5675-4B53-82B2-61912540D79A}" type="parTrans" cxnId="{87A3B815-CE22-4786-85DB-462CCDA423E6}">
      <dgm:prSet/>
      <dgm:spPr/>
      <dgm:t>
        <a:bodyPr/>
        <a:lstStyle/>
        <a:p>
          <a:endParaRPr lang="es-ES"/>
        </a:p>
      </dgm:t>
    </dgm:pt>
    <dgm:pt modelId="{737BE5D7-352E-4B2B-9D96-324E9F9A0749}" type="sibTrans" cxnId="{87A3B815-CE22-4786-85DB-462CCDA423E6}">
      <dgm:prSet/>
      <dgm:spPr/>
      <dgm:t>
        <a:bodyPr/>
        <a:lstStyle/>
        <a:p>
          <a:endParaRPr lang="es-ES"/>
        </a:p>
      </dgm:t>
    </dgm:pt>
    <dgm:pt modelId="{3B179318-D978-4243-B43C-41F3C00029C4}">
      <dgm:prSet/>
      <dgm:spPr/>
      <dgm:t>
        <a:bodyPr/>
        <a:lstStyle/>
        <a:p>
          <a:pPr algn="l" rtl="0"/>
          <a:r>
            <a:rPr lang="es-ES" b="0" dirty="0" smtClean="0"/>
            <a:t>Contexto social y político del país</a:t>
          </a:r>
          <a:endParaRPr lang="es-ES" b="0" dirty="0"/>
        </a:p>
      </dgm:t>
    </dgm:pt>
    <dgm:pt modelId="{540E9D99-34C2-48C1-B0A9-9AECA2563BF2}" type="parTrans" cxnId="{9437F78D-197D-47C4-9BE5-7F6952FEBDC4}">
      <dgm:prSet/>
      <dgm:spPr/>
      <dgm:t>
        <a:bodyPr/>
        <a:lstStyle/>
        <a:p>
          <a:endParaRPr lang="es-ES"/>
        </a:p>
      </dgm:t>
    </dgm:pt>
    <dgm:pt modelId="{C605172A-B39B-4BF2-8870-CF51A6BF20E6}" type="sibTrans" cxnId="{9437F78D-197D-47C4-9BE5-7F6952FEBDC4}">
      <dgm:prSet/>
      <dgm:spPr/>
      <dgm:t>
        <a:bodyPr/>
        <a:lstStyle/>
        <a:p>
          <a:endParaRPr lang="es-ES"/>
        </a:p>
      </dgm:t>
    </dgm:pt>
    <dgm:pt modelId="{F709FA7C-783D-4DD1-B7BE-76A7804B5094}">
      <dgm:prSet/>
      <dgm:spPr/>
      <dgm:t>
        <a:bodyPr/>
        <a:lstStyle/>
        <a:p>
          <a:pPr algn="l" rtl="0"/>
          <a:r>
            <a:rPr lang="es-ES" b="0" dirty="0" smtClean="0"/>
            <a:t>Rápida expansión de redes sociales y sus efectos</a:t>
          </a:r>
          <a:endParaRPr lang="es-ES" b="0" dirty="0"/>
        </a:p>
      </dgm:t>
    </dgm:pt>
    <dgm:pt modelId="{967078D1-6678-4BEA-AC00-13B265AF3053}" type="parTrans" cxnId="{1587D72A-1C91-4511-AB7D-9E30734C1CC2}">
      <dgm:prSet/>
      <dgm:spPr/>
      <dgm:t>
        <a:bodyPr/>
        <a:lstStyle/>
        <a:p>
          <a:endParaRPr lang="es-ES"/>
        </a:p>
      </dgm:t>
    </dgm:pt>
    <dgm:pt modelId="{6C7CFC2A-DE75-4BBA-AA8A-1D4A705E4122}" type="sibTrans" cxnId="{1587D72A-1C91-4511-AB7D-9E30734C1CC2}">
      <dgm:prSet/>
      <dgm:spPr/>
      <dgm:t>
        <a:bodyPr/>
        <a:lstStyle/>
        <a:p>
          <a:endParaRPr lang="es-ES"/>
        </a:p>
      </dgm:t>
    </dgm:pt>
    <dgm:pt modelId="{ADF744B9-8E46-45B1-A515-B8F3F9C8751B}">
      <dgm:prSet/>
      <dgm:spPr/>
      <dgm:t>
        <a:bodyPr/>
        <a:lstStyle/>
        <a:p>
          <a:pPr rtl="0"/>
          <a:r>
            <a:rPr lang="es-ES" b="0" dirty="0" smtClean="0"/>
            <a:t>Adaptación forzosa on-line </a:t>
          </a:r>
          <a:endParaRPr lang="es-ES" b="0" dirty="0"/>
        </a:p>
      </dgm:t>
    </dgm:pt>
    <dgm:pt modelId="{7B851A9F-5D7D-4FEE-BCF9-55022A9F490C}" type="parTrans" cxnId="{74D411BF-5C56-4531-B25F-38B175BE8ECD}">
      <dgm:prSet/>
      <dgm:spPr/>
      <dgm:t>
        <a:bodyPr/>
        <a:lstStyle/>
        <a:p>
          <a:endParaRPr lang="es-ES"/>
        </a:p>
      </dgm:t>
    </dgm:pt>
    <dgm:pt modelId="{D5D89945-8A48-45D8-92DB-8CC018A6DF36}" type="sibTrans" cxnId="{74D411BF-5C56-4531-B25F-38B175BE8ECD}">
      <dgm:prSet/>
      <dgm:spPr/>
      <dgm:t>
        <a:bodyPr/>
        <a:lstStyle/>
        <a:p>
          <a:endParaRPr lang="es-ES"/>
        </a:p>
      </dgm:t>
    </dgm:pt>
    <dgm:pt modelId="{B21F82BD-7FBD-48FE-89BD-02BE0E09242F}">
      <dgm:prSet/>
      <dgm:spPr/>
      <dgm:t>
        <a:bodyPr/>
        <a:lstStyle/>
        <a:p>
          <a:pPr rtl="0"/>
          <a:r>
            <a:rPr lang="es-ES" b="0" dirty="0" smtClean="0"/>
            <a:t>Invasión espacio privado</a:t>
          </a:r>
          <a:endParaRPr lang="es-ES" b="0" dirty="0"/>
        </a:p>
      </dgm:t>
    </dgm:pt>
    <dgm:pt modelId="{01C1F181-E858-46FA-8431-3261B600E278}" type="parTrans" cxnId="{9A6D4E38-D8AD-43A7-9AE1-FD1A9B964896}">
      <dgm:prSet/>
      <dgm:spPr/>
      <dgm:t>
        <a:bodyPr/>
        <a:lstStyle/>
        <a:p>
          <a:endParaRPr lang="es-ES"/>
        </a:p>
      </dgm:t>
    </dgm:pt>
    <dgm:pt modelId="{AC7B198C-594E-4C0B-9958-1E51F3C1AA5B}" type="sibTrans" cxnId="{9A6D4E38-D8AD-43A7-9AE1-FD1A9B964896}">
      <dgm:prSet/>
      <dgm:spPr/>
      <dgm:t>
        <a:bodyPr/>
        <a:lstStyle/>
        <a:p>
          <a:endParaRPr lang="es-ES"/>
        </a:p>
      </dgm:t>
    </dgm:pt>
    <dgm:pt modelId="{8E182799-D270-46F7-AE81-95A1C17148B2}">
      <dgm:prSet/>
      <dgm:spPr/>
      <dgm:t>
        <a:bodyPr/>
        <a:lstStyle/>
        <a:p>
          <a:pPr rtl="0"/>
          <a:r>
            <a:rPr lang="es-ES" b="0" dirty="0" smtClean="0"/>
            <a:t>Dificultades de conexión y económicas de familias (E)</a:t>
          </a:r>
          <a:endParaRPr lang="es-ES" b="0" dirty="0"/>
        </a:p>
      </dgm:t>
    </dgm:pt>
    <dgm:pt modelId="{9F354FB2-DA5A-4185-AA6B-ABC65AC92E5F}" type="parTrans" cxnId="{7610C0FE-F328-4B18-A725-423FF127BB59}">
      <dgm:prSet/>
      <dgm:spPr/>
      <dgm:t>
        <a:bodyPr/>
        <a:lstStyle/>
        <a:p>
          <a:endParaRPr lang="es-ES"/>
        </a:p>
      </dgm:t>
    </dgm:pt>
    <dgm:pt modelId="{FC534740-B541-49A1-BB0F-D3C16D470BFD}" type="sibTrans" cxnId="{7610C0FE-F328-4B18-A725-423FF127BB59}">
      <dgm:prSet/>
      <dgm:spPr/>
      <dgm:t>
        <a:bodyPr/>
        <a:lstStyle/>
        <a:p>
          <a:endParaRPr lang="es-ES"/>
        </a:p>
      </dgm:t>
    </dgm:pt>
    <dgm:pt modelId="{742FDBF4-BBAA-4CE6-8068-E80A027BC8CC}">
      <dgm:prSet/>
      <dgm:spPr/>
      <dgm:t>
        <a:bodyPr/>
        <a:lstStyle/>
        <a:p>
          <a:pPr rtl="0"/>
          <a:r>
            <a:rPr lang="es-ES" b="0" dirty="0" smtClean="0"/>
            <a:t>Impacto emocional</a:t>
          </a:r>
          <a:endParaRPr lang="es-ES" b="0" dirty="0"/>
        </a:p>
      </dgm:t>
    </dgm:pt>
    <dgm:pt modelId="{7B9C08C5-89C6-4E3A-B4E5-5DCA33505B8F}" type="parTrans" cxnId="{D4272779-BF21-40A2-A110-3FBBA2E8CE39}">
      <dgm:prSet/>
      <dgm:spPr/>
      <dgm:t>
        <a:bodyPr/>
        <a:lstStyle/>
        <a:p>
          <a:endParaRPr lang="es-ES"/>
        </a:p>
      </dgm:t>
    </dgm:pt>
    <dgm:pt modelId="{5E8551CB-4817-4DC7-B0AB-E3BB7DDF838A}" type="sibTrans" cxnId="{D4272779-BF21-40A2-A110-3FBBA2E8CE39}">
      <dgm:prSet/>
      <dgm:spPr/>
      <dgm:t>
        <a:bodyPr/>
        <a:lstStyle/>
        <a:p>
          <a:endParaRPr lang="es-ES"/>
        </a:p>
      </dgm:t>
    </dgm:pt>
    <dgm:pt modelId="{82432D8F-4048-4D94-9B43-C36BFDA82545}">
      <dgm:prSet/>
      <dgm:spPr/>
      <dgm:t>
        <a:bodyPr/>
        <a:lstStyle/>
        <a:p>
          <a:pPr algn="l" rtl="0"/>
          <a:r>
            <a:rPr lang="es-ES" b="0" dirty="0" smtClean="0"/>
            <a:t>Estallido, fracturas históricas</a:t>
          </a:r>
          <a:endParaRPr lang="es-ES" b="0" dirty="0"/>
        </a:p>
      </dgm:t>
    </dgm:pt>
    <dgm:pt modelId="{C5583561-A053-4E0A-BC4B-26FCC5AFC124}" type="parTrans" cxnId="{F3EF4978-6E5B-4A66-8A4C-B369928A705D}">
      <dgm:prSet/>
      <dgm:spPr/>
      <dgm:t>
        <a:bodyPr/>
        <a:lstStyle/>
        <a:p>
          <a:endParaRPr lang="es-ES"/>
        </a:p>
      </dgm:t>
    </dgm:pt>
    <dgm:pt modelId="{19106B50-3E42-4F2D-85CC-1E5DCF4697CB}" type="sibTrans" cxnId="{F3EF4978-6E5B-4A66-8A4C-B369928A705D}">
      <dgm:prSet/>
      <dgm:spPr/>
      <dgm:t>
        <a:bodyPr/>
        <a:lstStyle/>
        <a:p>
          <a:endParaRPr lang="es-ES"/>
        </a:p>
      </dgm:t>
    </dgm:pt>
    <dgm:pt modelId="{57E9CA98-6942-4815-887A-C061BF5CAB2A}">
      <dgm:prSet/>
      <dgm:spPr/>
      <dgm:t>
        <a:bodyPr/>
        <a:lstStyle/>
        <a:p>
          <a:pPr algn="l" rtl="0"/>
          <a:r>
            <a:rPr lang="es-ES" b="0" dirty="0" smtClean="0"/>
            <a:t>Vivencia de injusticia (E)</a:t>
          </a:r>
          <a:endParaRPr lang="es-ES" b="0" dirty="0"/>
        </a:p>
      </dgm:t>
    </dgm:pt>
    <dgm:pt modelId="{F0F20EC5-8A34-4950-9BFA-264B7E9C892A}" type="parTrans" cxnId="{F1680395-9DC3-4A20-BD58-6BB96591AB03}">
      <dgm:prSet/>
      <dgm:spPr/>
      <dgm:t>
        <a:bodyPr/>
        <a:lstStyle/>
        <a:p>
          <a:endParaRPr lang="es-ES"/>
        </a:p>
      </dgm:t>
    </dgm:pt>
    <dgm:pt modelId="{0DCEF7DD-2440-4464-809C-FB01B7A7854B}" type="sibTrans" cxnId="{F1680395-9DC3-4A20-BD58-6BB96591AB03}">
      <dgm:prSet/>
      <dgm:spPr/>
      <dgm:t>
        <a:bodyPr/>
        <a:lstStyle/>
        <a:p>
          <a:endParaRPr lang="es-ES"/>
        </a:p>
      </dgm:t>
    </dgm:pt>
    <dgm:pt modelId="{B93B58C3-0AD3-4B8F-AEE7-0410693C8431}">
      <dgm:prSet/>
      <dgm:spPr/>
      <dgm:t>
        <a:bodyPr/>
        <a:lstStyle/>
        <a:p>
          <a:pPr algn="l" rtl="0"/>
          <a:r>
            <a:rPr lang="es-ES" b="0" dirty="0" smtClean="0"/>
            <a:t>Falta de experiencia ciudadana, individualismo</a:t>
          </a:r>
          <a:endParaRPr lang="es-ES" b="0" dirty="0"/>
        </a:p>
      </dgm:t>
    </dgm:pt>
    <dgm:pt modelId="{1987CA9F-A428-4EF4-B545-136668AB6833}" type="parTrans" cxnId="{CF10378A-6015-4D5B-94CD-9D98081F67C4}">
      <dgm:prSet/>
      <dgm:spPr/>
      <dgm:t>
        <a:bodyPr/>
        <a:lstStyle/>
        <a:p>
          <a:endParaRPr lang="es-ES"/>
        </a:p>
      </dgm:t>
    </dgm:pt>
    <dgm:pt modelId="{AED2886D-42CA-48AE-8205-B2E5A5E14C1C}" type="sibTrans" cxnId="{CF10378A-6015-4D5B-94CD-9D98081F67C4}">
      <dgm:prSet/>
      <dgm:spPr/>
      <dgm:t>
        <a:bodyPr/>
        <a:lstStyle/>
        <a:p>
          <a:endParaRPr lang="es-ES"/>
        </a:p>
      </dgm:t>
    </dgm:pt>
    <dgm:pt modelId="{E8D96E35-D605-4939-A0DB-3073B70DDB6B}">
      <dgm:prSet/>
      <dgm:spPr/>
      <dgm:t>
        <a:bodyPr/>
        <a:lstStyle/>
        <a:p>
          <a:pPr algn="l" rtl="0"/>
          <a:r>
            <a:rPr lang="es-ES" b="0" dirty="0" smtClean="0"/>
            <a:t>Cambios en la organización del trabajo</a:t>
          </a:r>
          <a:endParaRPr lang="es-ES" b="0" dirty="0"/>
        </a:p>
      </dgm:t>
    </dgm:pt>
    <dgm:pt modelId="{1350FC59-46BE-455D-85EA-E7FD538AD46C}" type="parTrans" cxnId="{10C897F5-22D7-4948-B142-B1C9EC39A23A}">
      <dgm:prSet/>
      <dgm:spPr/>
      <dgm:t>
        <a:bodyPr/>
        <a:lstStyle/>
        <a:p>
          <a:endParaRPr lang="es-ES"/>
        </a:p>
      </dgm:t>
    </dgm:pt>
    <dgm:pt modelId="{A2D76D85-ADB4-430D-A9CF-B5DC3408DA6F}" type="sibTrans" cxnId="{10C897F5-22D7-4948-B142-B1C9EC39A23A}">
      <dgm:prSet/>
      <dgm:spPr/>
      <dgm:t>
        <a:bodyPr/>
        <a:lstStyle/>
        <a:p>
          <a:endParaRPr lang="es-ES"/>
        </a:p>
      </dgm:t>
    </dgm:pt>
    <dgm:pt modelId="{2B03E769-5E32-4C93-A1FA-1174AAEDA9CD}">
      <dgm:prSet/>
      <dgm:spPr/>
      <dgm:t>
        <a:bodyPr/>
        <a:lstStyle/>
        <a:p>
          <a:pPr algn="l"/>
          <a:r>
            <a:rPr lang="es-ES" b="0" dirty="0" smtClean="0"/>
            <a:t>Tránsito desde una organización basada en relaciones más familiares, hacia una manera que otorga menos oportunidades  de carrera funcionaria (TAP)</a:t>
          </a:r>
          <a:endParaRPr lang="es-ES" b="0" dirty="0"/>
        </a:p>
      </dgm:t>
    </dgm:pt>
    <dgm:pt modelId="{03ABB8CB-E532-4E8E-8CAF-AB28F3868FE1}" type="parTrans" cxnId="{1D1DF4BF-9B92-47FD-B83A-B63DC2D65552}">
      <dgm:prSet/>
      <dgm:spPr/>
      <dgm:t>
        <a:bodyPr/>
        <a:lstStyle/>
        <a:p>
          <a:endParaRPr lang="es-ES"/>
        </a:p>
      </dgm:t>
    </dgm:pt>
    <dgm:pt modelId="{0918A0A1-4DD7-4DE2-82BD-C337F79D15CA}" type="sibTrans" cxnId="{1D1DF4BF-9B92-47FD-B83A-B63DC2D65552}">
      <dgm:prSet/>
      <dgm:spPr/>
      <dgm:t>
        <a:bodyPr/>
        <a:lstStyle/>
        <a:p>
          <a:endParaRPr lang="es-ES"/>
        </a:p>
      </dgm:t>
    </dgm:pt>
    <dgm:pt modelId="{C20192BB-4058-420E-BFFE-F7227965A89D}">
      <dgm:prSet/>
      <dgm:spPr/>
      <dgm:t>
        <a:bodyPr/>
        <a:lstStyle/>
        <a:p>
          <a:pPr algn="l"/>
          <a:r>
            <a:rPr lang="es-ES" b="0" dirty="0" smtClean="0"/>
            <a:t>La universidad ya no tiene fronteras  </a:t>
          </a:r>
          <a:endParaRPr lang="es-ES" b="0" dirty="0"/>
        </a:p>
      </dgm:t>
    </dgm:pt>
    <dgm:pt modelId="{956FDA43-0874-415C-80AA-854FFEE39994}" type="parTrans" cxnId="{63C8024F-4543-45F8-938F-7E4FEFD6D765}">
      <dgm:prSet/>
      <dgm:spPr/>
      <dgm:t>
        <a:bodyPr/>
        <a:lstStyle/>
        <a:p>
          <a:endParaRPr lang="es-ES"/>
        </a:p>
      </dgm:t>
    </dgm:pt>
    <dgm:pt modelId="{9F3C7C23-710D-4DF5-9923-3F6BDE85EA86}" type="sibTrans" cxnId="{63C8024F-4543-45F8-938F-7E4FEFD6D765}">
      <dgm:prSet/>
      <dgm:spPr/>
      <dgm:t>
        <a:bodyPr/>
        <a:lstStyle/>
        <a:p>
          <a:endParaRPr lang="es-ES"/>
        </a:p>
      </dgm:t>
    </dgm:pt>
    <dgm:pt modelId="{AFD8ED80-A794-4487-8163-B543A3C5F226}">
      <dgm:prSet/>
      <dgm:spPr/>
      <dgm:t>
        <a:bodyPr/>
        <a:lstStyle/>
        <a:p>
          <a:pPr algn="l"/>
          <a:r>
            <a:rPr lang="es-ES" b="0" dirty="0" smtClean="0"/>
            <a:t>Oportunidades y riesgos</a:t>
          </a:r>
          <a:endParaRPr lang="es-ES" b="0" dirty="0"/>
        </a:p>
      </dgm:t>
    </dgm:pt>
    <dgm:pt modelId="{9DEC1EDD-E461-4E89-8983-2FD13C45980C}" type="parTrans" cxnId="{A6628E1A-1AB0-4CF2-AD6D-D4E430840405}">
      <dgm:prSet/>
      <dgm:spPr/>
      <dgm:t>
        <a:bodyPr/>
        <a:lstStyle/>
        <a:p>
          <a:endParaRPr lang="es-ES"/>
        </a:p>
      </dgm:t>
    </dgm:pt>
    <dgm:pt modelId="{D09B20AD-441B-45CC-8728-F874374018E6}" type="sibTrans" cxnId="{A6628E1A-1AB0-4CF2-AD6D-D4E430840405}">
      <dgm:prSet/>
      <dgm:spPr/>
      <dgm:t>
        <a:bodyPr/>
        <a:lstStyle/>
        <a:p>
          <a:endParaRPr lang="es-ES"/>
        </a:p>
      </dgm:t>
    </dgm:pt>
    <dgm:pt modelId="{BC8D2285-E876-4BDB-AD50-6AD770195F3A}">
      <dgm:prSet/>
      <dgm:spPr/>
      <dgm:t>
        <a:bodyPr/>
        <a:lstStyle/>
        <a:p>
          <a:pPr algn="l"/>
          <a:r>
            <a:rPr lang="es-ES" b="0" dirty="0" smtClean="0"/>
            <a:t>Inmediatez, se pierde sentido de proceso</a:t>
          </a:r>
          <a:endParaRPr lang="es-ES" b="0" dirty="0"/>
        </a:p>
      </dgm:t>
    </dgm:pt>
    <dgm:pt modelId="{A0E55EFD-A719-4135-9B06-26C1B6E3B048}" type="parTrans" cxnId="{50E744A1-6A51-4EF6-87C8-E89011DB77A5}">
      <dgm:prSet/>
      <dgm:spPr/>
      <dgm:t>
        <a:bodyPr/>
        <a:lstStyle/>
        <a:p>
          <a:endParaRPr lang="es-ES"/>
        </a:p>
      </dgm:t>
    </dgm:pt>
    <dgm:pt modelId="{BF1C5B9C-69E1-463C-874C-0354F77DCEF0}" type="sibTrans" cxnId="{50E744A1-6A51-4EF6-87C8-E89011DB77A5}">
      <dgm:prSet/>
      <dgm:spPr/>
      <dgm:t>
        <a:bodyPr/>
        <a:lstStyle/>
        <a:p>
          <a:endParaRPr lang="es-ES"/>
        </a:p>
      </dgm:t>
    </dgm:pt>
    <dgm:pt modelId="{99507A4C-B58A-4CBB-9DCF-D034BF8AE348}">
      <dgm:prSet/>
      <dgm:spPr/>
      <dgm:t>
        <a:bodyPr/>
        <a:lstStyle/>
        <a:p>
          <a:pPr algn="l"/>
          <a:r>
            <a:rPr lang="es-ES" b="0" dirty="0" smtClean="0"/>
            <a:t>Exitismo y burla (E)</a:t>
          </a:r>
          <a:endParaRPr lang="es-ES" b="0" dirty="0"/>
        </a:p>
      </dgm:t>
    </dgm:pt>
    <dgm:pt modelId="{4550A8AF-9E09-430A-811F-D42AB28179A8}" type="parTrans" cxnId="{63F0E092-7958-4166-B36B-14BEFE5823A7}">
      <dgm:prSet/>
      <dgm:spPr/>
      <dgm:t>
        <a:bodyPr/>
        <a:lstStyle/>
        <a:p>
          <a:endParaRPr lang="es-ES"/>
        </a:p>
      </dgm:t>
    </dgm:pt>
    <dgm:pt modelId="{6C6DABAC-D1E8-4A4C-990F-558BF866C3EA}" type="sibTrans" cxnId="{63F0E092-7958-4166-B36B-14BEFE5823A7}">
      <dgm:prSet/>
      <dgm:spPr/>
      <dgm:t>
        <a:bodyPr/>
        <a:lstStyle/>
        <a:p>
          <a:endParaRPr lang="es-ES"/>
        </a:p>
      </dgm:t>
    </dgm:pt>
    <dgm:pt modelId="{E765887C-C5D4-4B95-AAAB-0AE5E743635A}" type="pres">
      <dgm:prSet presAssocID="{5A225094-30FB-4ABD-8522-607AC83A8F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58FC5B-558D-4575-89A0-80118C2E6078}" type="pres">
      <dgm:prSet presAssocID="{B34DCACE-2DF7-4350-9673-4A31F3C3E1CA}" presName="circle1" presStyleLbl="node1" presStyleIdx="0" presStyleCnt="4"/>
      <dgm:spPr/>
    </dgm:pt>
    <dgm:pt modelId="{8E57F3EA-980C-44FD-BA0D-5B237B0AA45C}" type="pres">
      <dgm:prSet presAssocID="{B34DCACE-2DF7-4350-9673-4A31F3C3E1CA}" presName="space" presStyleCnt="0"/>
      <dgm:spPr/>
    </dgm:pt>
    <dgm:pt modelId="{1C5E9ED0-1555-463A-A660-B75B5AE8830A}" type="pres">
      <dgm:prSet presAssocID="{B34DCACE-2DF7-4350-9673-4A31F3C3E1CA}" presName="rect1" presStyleLbl="alignAcc1" presStyleIdx="0" presStyleCnt="4"/>
      <dgm:spPr/>
      <dgm:t>
        <a:bodyPr/>
        <a:lstStyle/>
        <a:p>
          <a:endParaRPr lang="es-ES"/>
        </a:p>
      </dgm:t>
    </dgm:pt>
    <dgm:pt modelId="{E499088F-F192-4DC7-9316-57448AA373DF}" type="pres">
      <dgm:prSet presAssocID="{3B179318-D978-4243-B43C-41F3C00029C4}" presName="vertSpace2" presStyleLbl="node1" presStyleIdx="0" presStyleCnt="4"/>
      <dgm:spPr/>
    </dgm:pt>
    <dgm:pt modelId="{C74E7247-D90C-447D-98A8-438E5590687B}" type="pres">
      <dgm:prSet presAssocID="{3B179318-D978-4243-B43C-41F3C00029C4}" presName="circle2" presStyleLbl="node1" presStyleIdx="1" presStyleCnt="4"/>
      <dgm:spPr/>
    </dgm:pt>
    <dgm:pt modelId="{18EE6578-ECE7-4047-9BD1-A19ABC3DB65C}" type="pres">
      <dgm:prSet presAssocID="{3B179318-D978-4243-B43C-41F3C00029C4}" presName="rect2" presStyleLbl="alignAcc1" presStyleIdx="1" presStyleCnt="4"/>
      <dgm:spPr/>
      <dgm:t>
        <a:bodyPr/>
        <a:lstStyle/>
        <a:p>
          <a:endParaRPr lang="es-ES"/>
        </a:p>
      </dgm:t>
    </dgm:pt>
    <dgm:pt modelId="{F6EE8936-22AF-47AB-A0D9-3FD180614F22}" type="pres">
      <dgm:prSet presAssocID="{E8D96E35-D605-4939-A0DB-3073B70DDB6B}" presName="vertSpace3" presStyleLbl="node1" presStyleIdx="1" presStyleCnt="4"/>
      <dgm:spPr/>
    </dgm:pt>
    <dgm:pt modelId="{802104E0-D2AF-4148-BC89-F5F210B12860}" type="pres">
      <dgm:prSet presAssocID="{E8D96E35-D605-4939-A0DB-3073B70DDB6B}" presName="circle3" presStyleLbl="node1" presStyleIdx="2" presStyleCnt="4"/>
      <dgm:spPr/>
    </dgm:pt>
    <dgm:pt modelId="{11767B3A-6624-4657-A3DD-25F05604C841}" type="pres">
      <dgm:prSet presAssocID="{E8D96E35-D605-4939-A0DB-3073B70DDB6B}" presName="rect3" presStyleLbl="alignAcc1" presStyleIdx="2" presStyleCnt="4"/>
      <dgm:spPr/>
      <dgm:t>
        <a:bodyPr/>
        <a:lstStyle/>
        <a:p>
          <a:endParaRPr lang="es-ES"/>
        </a:p>
      </dgm:t>
    </dgm:pt>
    <dgm:pt modelId="{62CFB31E-8C45-4A17-93BA-97C6DF3A13EE}" type="pres">
      <dgm:prSet presAssocID="{F709FA7C-783D-4DD1-B7BE-76A7804B5094}" presName="vertSpace4" presStyleLbl="node1" presStyleIdx="2" presStyleCnt="4"/>
      <dgm:spPr/>
    </dgm:pt>
    <dgm:pt modelId="{B6A9670A-A6D7-4064-9CAD-3155EFE8E6BA}" type="pres">
      <dgm:prSet presAssocID="{F709FA7C-783D-4DD1-B7BE-76A7804B5094}" presName="circle4" presStyleLbl="node1" presStyleIdx="3" presStyleCnt="4"/>
      <dgm:spPr/>
    </dgm:pt>
    <dgm:pt modelId="{1DF3F404-DAED-4DFE-9741-59A99EE449E8}" type="pres">
      <dgm:prSet presAssocID="{F709FA7C-783D-4DD1-B7BE-76A7804B5094}" presName="rect4" presStyleLbl="alignAcc1" presStyleIdx="3" presStyleCnt="4"/>
      <dgm:spPr/>
      <dgm:t>
        <a:bodyPr/>
        <a:lstStyle/>
        <a:p>
          <a:endParaRPr lang="es-ES"/>
        </a:p>
      </dgm:t>
    </dgm:pt>
    <dgm:pt modelId="{21E73D51-78F9-4F56-B203-E8914F91C100}" type="pres">
      <dgm:prSet presAssocID="{B34DCACE-2DF7-4350-9673-4A31F3C3E1C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01DA5D-6F75-4D91-8D14-A46EEECF6BCD}" type="pres">
      <dgm:prSet presAssocID="{B34DCACE-2DF7-4350-9673-4A31F3C3E1CA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A3740-1C46-472A-9F28-391F4C51ED34}" type="pres">
      <dgm:prSet presAssocID="{3B179318-D978-4243-B43C-41F3C00029C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FD31C-0978-4021-B83F-AD1E8D320A98}" type="pres">
      <dgm:prSet presAssocID="{3B179318-D978-4243-B43C-41F3C00029C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7AA179-2E9E-40FD-BDAF-74C88E2D452F}" type="pres">
      <dgm:prSet presAssocID="{E8D96E35-D605-4939-A0DB-3073B70DDB6B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9F761-6C21-47A3-B540-C7A166B622C8}" type="pres">
      <dgm:prSet presAssocID="{E8D96E35-D605-4939-A0DB-3073B70DDB6B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7BAF5-B1E4-4691-8A77-3C0F9AC9E288}" type="pres">
      <dgm:prSet presAssocID="{F709FA7C-783D-4DD1-B7BE-76A7804B5094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6EE2D5-0D8E-44AC-9A41-5EA1761507A6}" type="pres">
      <dgm:prSet presAssocID="{F709FA7C-783D-4DD1-B7BE-76A7804B5094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10378A-6015-4D5B-94CD-9D98081F67C4}" srcId="{3B179318-D978-4243-B43C-41F3C00029C4}" destId="{B93B58C3-0AD3-4B8F-AEE7-0410693C8431}" srcOrd="2" destOrd="0" parTransId="{1987CA9F-A428-4EF4-B545-136668AB6833}" sibTransId="{AED2886D-42CA-48AE-8205-B2E5A5E14C1C}"/>
    <dgm:cxn modelId="{0A3FCB59-BA2A-4CDF-909B-90822AB55840}" type="presOf" srcId="{B21F82BD-7FBD-48FE-89BD-02BE0E09242F}" destId="{5A01DA5D-6F75-4D91-8D14-A46EEECF6BCD}" srcOrd="0" destOrd="1" presId="urn:microsoft.com/office/officeart/2005/8/layout/target3"/>
    <dgm:cxn modelId="{A6628E1A-1AB0-4CF2-AD6D-D4E430840405}" srcId="{F709FA7C-783D-4DD1-B7BE-76A7804B5094}" destId="{AFD8ED80-A794-4487-8163-B543A3C5F226}" srcOrd="1" destOrd="0" parTransId="{9DEC1EDD-E461-4E89-8983-2FD13C45980C}" sibTransId="{D09B20AD-441B-45CC-8728-F874374018E6}"/>
    <dgm:cxn modelId="{D4272779-BF21-40A2-A110-3FBBA2E8CE39}" srcId="{B34DCACE-2DF7-4350-9673-4A31F3C3E1CA}" destId="{742FDBF4-BBAA-4CE6-8068-E80A027BC8CC}" srcOrd="2" destOrd="0" parTransId="{7B9C08C5-89C6-4E3A-B4E5-5DCA33505B8F}" sibTransId="{5E8551CB-4817-4DC7-B0AB-E3BB7DDF838A}"/>
    <dgm:cxn modelId="{767CA264-ABC5-499D-B64B-655335E27732}" type="presOf" srcId="{C20192BB-4058-420E-BFFE-F7227965A89D}" destId="{346EE2D5-0D8E-44AC-9A41-5EA1761507A6}" srcOrd="0" destOrd="0" presId="urn:microsoft.com/office/officeart/2005/8/layout/target3"/>
    <dgm:cxn modelId="{F1680395-9DC3-4A20-BD58-6BB96591AB03}" srcId="{3B179318-D978-4243-B43C-41F3C00029C4}" destId="{57E9CA98-6942-4815-887A-C061BF5CAB2A}" srcOrd="1" destOrd="0" parTransId="{F0F20EC5-8A34-4950-9BFA-264B7E9C892A}" sibTransId="{0DCEF7DD-2440-4464-809C-FB01B7A7854B}"/>
    <dgm:cxn modelId="{C42218DE-8FA4-4927-B781-1B94234F01C1}" type="presOf" srcId="{E8D96E35-D605-4939-A0DB-3073B70DDB6B}" destId="{11767B3A-6624-4657-A3DD-25F05604C841}" srcOrd="0" destOrd="0" presId="urn:microsoft.com/office/officeart/2005/8/layout/target3"/>
    <dgm:cxn modelId="{72BE3B5F-4DF8-44F4-916A-0F0FCA703014}" type="presOf" srcId="{BC8D2285-E876-4BDB-AD50-6AD770195F3A}" destId="{346EE2D5-0D8E-44AC-9A41-5EA1761507A6}" srcOrd="0" destOrd="2" presId="urn:microsoft.com/office/officeart/2005/8/layout/target3"/>
    <dgm:cxn modelId="{55E9957B-374F-498D-9C9D-46C82FB7900C}" type="presOf" srcId="{5A225094-30FB-4ABD-8522-607AC83A8FC0}" destId="{E765887C-C5D4-4B95-AAAB-0AE5E743635A}" srcOrd="0" destOrd="0" presId="urn:microsoft.com/office/officeart/2005/8/layout/target3"/>
    <dgm:cxn modelId="{91D9B5D8-167E-4E43-B099-5F8D17123E4B}" type="presOf" srcId="{AFD8ED80-A794-4487-8163-B543A3C5F226}" destId="{346EE2D5-0D8E-44AC-9A41-5EA1761507A6}" srcOrd="0" destOrd="1" presId="urn:microsoft.com/office/officeart/2005/8/layout/target3"/>
    <dgm:cxn modelId="{75B22A7D-DE59-4FE7-A598-ED2BC5DD9F9E}" type="presOf" srcId="{B34DCACE-2DF7-4350-9673-4A31F3C3E1CA}" destId="{1C5E9ED0-1555-463A-A660-B75B5AE8830A}" srcOrd="0" destOrd="0" presId="urn:microsoft.com/office/officeart/2005/8/layout/target3"/>
    <dgm:cxn modelId="{6E87DCB1-E812-4CDB-A2AC-5DE3D6B35E97}" type="presOf" srcId="{742FDBF4-BBAA-4CE6-8068-E80A027BC8CC}" destId="{5A01DA5D-6F75-4D91-8D14-A46EEECF6BCD}" srcOrd="0" destOrd="2" presId="urn:microsoft.com/office/officeart/2005/8/layout/target3"/>
    <dgm:cxn modelId="{1D1DF4BF-9B92-47FD-B83A-B63DC2D65552}" srcId="{E8D96E35-D605-4939-A0DB-3073B70DDB6B}" destId="{2B03E769-5E32-4C93-A1FA-1174AAEDA9CD}" srcOrd="0" destOrd="0" parTransId="{03ABB8CB-E532-4E8E-8CAF-AB28F3868FE1}" sibTransId="{0918A0A1-4DD7-4DE2-82BD-C337F79D15CA}"/>
    <dgm:cxn modelId="{F9A8ECD2-04E8-4158-A045-17E63B8F49FC}" type="presOf" srcId="{2B03E769-5E32-4C93-A1FA-1174AAEDA9CD}" destId="{8C69F761-6C21-47A3-B540-C7A166B622C8}" srcOrd="0" destOrd="0" presId="urn:microsoft.com/office/officeart/2005/8/layout/target3"/>
    <dgm:cxn modelId="{10C897F5-22D7-4948-B142-B1C9EC39A23A}" srcId="{5A225094-30FB-4ABD-8522-607AC83A8FC0}" destId="{E8D96E35-D605-4939-A0DB-3073B70DDB6B}" srcOrd="2" destOrd="0" parTransId="{1350FC59-46BE-455D-85EA-E7FD538AD46C}" sibTransId="{A2D76D85-ADB4-430D-A9CF-B5DC3408DA6F}"/>
    <dgm:cxn modelId="{9A6D4E38-D8AD-43A7-9AE1-FD1A9B964896}" srcId="{B34DCACE-2DF7-4350-9673-4A31F3C3E1CA}" destId="{B21F82BD-7FBD-48FE-89BD-02BE0E09242F}" srcOrd="1" destOrd="0" parTransId="{01C1F181-E858-46FA-8431-3261B600E278}" sibTransId="{AC7B198C-594E-4C0B-9958-1E51F3C1AA5B}"/>
    <dgm:cxn modelId="{A4C55ABF-80C6-4D2C-B88E-BA616401F1C4}" type="presOf" srcId="{F709FA7C-783D-4DD1-B7BE-76A7804B5094}" destId="{5D77BAF5-B1E4-4691-8A77-3C0F9AC9E288}" srcOrd="1" destOrd="0" presId="urn:microsoft.com/office/officeart/2005/8/layout/target3"/>
    <dgm:cxn modelId="{F3EF4978-6E5B-4A66-8A4C-B369928A705D}" srcId="{3B179318-D978-4243-B43C-41F3C00029C4}" destId="{82432D8F-4048-4D94-9B43-C36BFDA82545}" srcOrd="0" destOrd="0" parTransId="{C5583561-A053-4E0A-BC4B-26FCC5AFC124}" sibTransId="{19106B50-3E42-4F2D-85CC-1E5DCF4697CB}"/>
    <dgm:cxn modelId="{27375A81-3DA0-45BC-942B-E9782F1632DC}" type="presOf" srcId="{8E182799-D270-46F7-AE81-95A1C17148B2}" destId="{5A01DA5D-6F75-4D91-8D14-A46EEECF6BCD}" srcOrd="0" destOrd="3" presId="urn:microsoft.com/office/officeart/2005/8/layout/target3"/>
    <dgm:cxn modelId="{0509549D-EA3B-4757-A962-E5F4F85BB3D4}" type="presOf" srcId="{B93B58C3-0AD3-4B8F-AEE7-0410693C8431}" destId="{D50FD31C-0978-4021-B83F-AD1E8D320A98}" srcOrd="0" destOrd="2" presId="urn:microsoft.com/office/officeart/2005/8/layout/target3"/>
    <dgm:cxn modelId="{50E744A1-6A51-4EF6-87C8-E89011DB77A5}" srcId="{F709FA7C-783D-4DD1-B7BE-76A7804B5094}" destId="{BC8D2285-E876-4BDB-AD50-6AD770195F3A}" srcOrd="2" destOrd="0" parTransId="{A0E55EFD-A719-4135-9B06-26C1B6E3B048}" sibTransId="{BF1C5B9C-69E1-463C-874C-0354F77DCEF0}"/>
    <dgm:cxn modelId="{D35AC0DD-D64A-4607-8DDB-CA4FAEE18119}" type="presOf" srcId="{E8D96E35-D605-4939-A0DB-3073B70DDB6B}" destId="{3F7AA179-2E9E-40FD-BDAF-74C88E2D452F}" srcOrd="1" destOrd="0" presId="urn:microsoft.com/office/officeart/2005/8/layout/target3"/>
    <dgm:cxn modelId="{0443F7CD-040D-4B3D-AD17-822C32F7AA93}" type="presOf" srcId="{3B179318-D978-4243-B43C-41F3C00029C4}" destId="{9ACA3740-1C46-472A-9F28-391F4C51ED34}" srcOrd="1" destOrd="0" presId="urn:microsoft.com/office/officeart/2005/8/layout/target3"/>
    <dgm:cxn modelId="{51BE1577-BC0B-4160-A858-B367140042CA}" type="presOf" srcId="{82432D8F-4048-4D94-9B43-C36BFDA82545}" destId="{D50FD31C-0978-4021-B83F-AD1E8D320A98}" srcOrd="0" destOrd="0" presId="urn:microsoft.com/office/officeart/2005/8/layout/target3"/>
    <dgm:cxn modelId="{63C8024F-4543-45F8-938F-7E4FEFD6D765}" srcId="{F709FA7C-783D-4DD1-B7BE-76A7804B5094}" destId="{C20192BB-4058-420E-BFFE-F7227965A89D}" srcOrd="0" destOrd="0" parTransId="{956FDA43-0874-415C-80AA-854FFEE39994}" sibTransId="{9F3C7C23-710D-4DF5-9923-3F6BDE85EA86}"/>
    <dgm:cxn modelId="{41A34FC9-4BE0-4589-873D-94DFB9CC4A43}" type="presOf" srcId="{B34DCACE-2DF7-4350-9673-4A31F3C3E1CA}" destId="{21E73D51-78F9-4F56-B203-E8914F91C100}" srcOrd="1" destOrd="0" presId="urn:microsoft.com/office/officeart/2005/8/layout/target3"/>
    <dgm:cxn modelId="{1587D72A-1C91-4511-AB7D-9E30734C1CC2}" srcId="{5A225094-30FB-4ABD-8522-607AC83A8FC0}" destId="{F709FA7C-783D-4DD1-B7BE-76A7804B5094}" srcOrd="3" destOrd="0" parTransId="{967078D1-6678-4BEA-AC00-13B265AF3053}" sibTransId="{6C7CFC2A-DE75-4BBA-AA8A-1D4A705E4122}"/>
    <dgm:cxn modelId="{B44E9A4E-37BE-4E6D-BECE-71132CDD788A}" type="presOf" srcId="{57E9CA98-6942-4815-887A-C061BF5CAB2A}" destId="{D50FD31C-0978-4021-B83F-AD1E8D320A98}" srcOrd="0" destOrd="1" presId="urn:microsoft.com/office/officeart/2005/8/layout/target3"/>
    <dgm:cxn modelId="{74D411BF-5C56-4531-B25F-38B175BE8ECD}" srcId="{B34DCACE-2DF7-4350-9673-4A31F3C3E1CA}" destId="{ADF744B9-8E46-45B1-A515-B8F3F9C8751B}" srcOrd="0" destOrd="0" parTransId="{7B851A9F-5D7D-4FEE-BCF9-55022A9F490C}" sibTransId="{D5D89945-8A48-45D8-92DB-8CC018A6DF36}"/>
    <dgm:cxn modelId="{63F0E092-7958-4166-B36B-14BEFE5823A7}" srcId="{F709FA7C-783D-4DD1-B7BE-76A7804B5094}" destId="{99507A4C-B58A-4CBB-9DCF-D034BF8AE348}" srcOrd="3" destOrd="0" parTransId="{4550A8AF-9E09-430A-811F-D42AB28179A8}" sibTransId="{6C6DABAC-D1E8-4A4C-990F-558BF866C3EA}"/>
    <dgm:cxn modelId="{80E89789-3C1B-4806-950E-60E16F540A68}" type="presOf" srcId="{F709FA7C-783D-4DD1-B7BE-76A7804B5094}" destId="{1DF3F404-DAED-4DFE-9741-59A99EE449E8}" srcOrd="0" destOrd="0" presId="urn:microsoft.com/office/officeart/2005/8/layout/target3"/>
    <dgm:cxn modelId="{9437F78D-197D-47C4-9BE5-7F6952FEBDC4}" srcId="{5A225094-30FB-4ABD-8522-607AC83A8FC0}" destId="{3B179318-D978-4243-B43C-41F3C00029C4}" srcOrd="1" destOrd="0" parTransId="{540E9D99-34C2-48C1-B0A9-9AECA2563BF2}" sibTransId="{C605172A-B39B-4BF2-8870-CF51A6BF20E6}"/>
    <dgm:cxn modelId="{3635A87C-3457-46AB-88F1-54C77C28AFFA}" type="presOf" srcId="{ADF744B9-8E46-45B1-A515-B8F3F9C8751B}" destId="{5A01DA5D-6F75-4D91-8D14-A46EEECF6BCD}" srcOrd="0" destOrd="0" presId="urn:microsoft.com/office/officeart/2005/8/layout/target3"/>
    <dgm:cxn modelId="{6F50C187-F6B4-48C7-9C09-A28EC0B166C4}" type="presOf" srcId="{3B179318-D978-4243-B43C-41F3C00029C4}" destId="{18EE6578-ECE7-4047-9BD1-A19ABC3DB65C}" srcOrd="0" destOrd="0" presId="urn:microsoft.com/office/officeart/2005/8/layout/target3"/>
    <dgm:cxn modelId="{F68B55B6-4D64-4AEB-AEA4-98DFDD261DEB}" type="presOf" srcId="{99507A4C-B58A-4CBB-9DCF-D034BF8AE348}" destId="{346EE2D5-0D8E-44AC-9A41-5EA1761507A6}" srcOrd="0" destOrd="3" presId="urn:microsoft.com/office/officeart/2005/8/layout/target3"/>
    <dgm:cxn modelId="{87A3B815-CE22-4786-85DB-462CCDA423E6}" srcId="{5A225094-30FB-4ABD-8522-607AC83A8FC0}" destId="{B34DCACE-2DF7-4350-9673-4A31F3C3E1CA}" srcOrd="0" destOrd="0" parTransId="{9980B565-5675-4B53-82B2-61912540D79A}" sibTransId="{737BE5D7-352E-4B2B-9D96-324E9F9A0749}"/>
    <dgm:cxn modelId="{7610C0FE-F328-4B18-A725-423FF127BB59}" srcId="{B34DCACE-2DF7-4350-9673-4A31F3C3E1CA}" destId="{8E182799-D270-46F7-AE81-95A1C17148B2}" srcOrd="3" destOrd="0" parTransId="{9F354FB2-DA5A-4185-AA6B-ABC65AC92E5F}" sibTransId="{FC534740-B541-49A1-BB0F-D3C16D470BFD}"/>
    <dgm:cxn modelId="{46C3128D-F8FD-4B17-86BB-B112E61A0246}" type="presParOf" srcId="{E765887C-C5D4-4B95-AAAB-0AE5E743635A}" destId="{4D58FC5B-558D-4575-89A0-80118C2E6078}" srcOrd="0" destOrd="0" presId="urn:microsoft.com/office/officeart/2005/8/layout/target3"/>
    <dgm:cxn modelId="{2E1F1900-439B-468D-A646-BE5C5F8BF238}" type="presParOf" srcId="{E765887C-C5D4-4B95-AAAB-0AE5E743635A}" destId="{8E57F3EA-980C-44FD-BA0D-5B237B0AA45C}" srcOrd="1" destOrd="0" presId="urn:microsoft.com/office/officeart/2005/8/layout/target3"/>
    <dgm:cxn modelId="{8614EF1F-117F-4FC1-AED8-20FA4B36E9C1}" type="presParOf" srcId="{E765887C-C5D4-4B95-AAAB-0AE5E743635A}" destId="{1C5E9ED0-1555-463A-A660-B75B5AE8830A}" srcOrd="2" destOrd="0" presId="urn:microsoft.com/office/officeart/2005/8/layout/target3"/>
    <dgm:cxn modelId="{1B497616-E100-4AEF-A194-93B42F7F03C0}" type="presParOf" srcId="{E765887C-C5D4-4B95-AAAB-0AE5E743635A}" destId="{E499088F-F192-4DC7-9316-57448AA373DF}" srcOrd="3" destOrd="0" presId="urn:microsoft.com/office/officeart/2005/8/layout/target3"/>
    <dgm:cxn modelId="{4AB2F6AE-3BDD-4192-8541-5249F358758E}" type="presParOf" srcId="{E765887C-C5D4-4B95-AAAB-0AE5E743635A}" destId="{C74E7247-D90C-447D-98A8-438E5590687B}" srcOrd="4" destOrd="0" presId="urn:microsoft.com/office/officeart/2005/8/layout/target3"/>
    <dgm:cxn modelId="{FFEC2F0B-A84B-4BC4-B3F1-88316F11ECB5}" type="presParOf" srcId="{E765887C-C5D4-4B95-AAAB-0AE5E743635A}" destId="{18EE6578-ECE7-4047-9BD1-A19ABC3DB65C}" srcOrd="5" destOrd="0" presId="urn:microsoft.com/office/officeart/2005/8/layout/target3"/>
    <dgm:cxn modelId="{AEFC6466-8F48-4BB1-A38C-B8F66A5BEEDB}" type="presParOf" srcId="{E765887C-C5D4-4B95-AAAB-0AE5E743635A}" destId="{F6EE8936-22AF-47AB-A0D9-3FD180614F22}" srcOrd="6" destOrd="0" presId="urn:microsoft.com/office/officeart/2005/8/layout/target3"/>
    <dgm:cxn modelId="{6DA4D9D1-D8CA-4118-BD7A-C7846A0BFC90}" type="presParOf" srcId="{E765887C-C5D4-4B95-AAAB-0AE5E743635A}" destId="{802104E0-D2AF-4148-BC89-F5F210B12860}" srcOrd="7" destOrd="0" presId="urn:microsoft.com/office/officeart/2005/8/layout/target3"/>
    <dgm:cxn modelId="{9DBCF401-4B12-43A8-878B-ACAEE40FED44}" type="presParOf" srcId="{E765887C-C5D4-4B95-AAAB-0AE5E743635A}" destId="{11767B3A-6624-4657-A3DD-25F05604C841}" srcOrd="8" destOrd="0" presId="urn:microsoft.com/office/officeart/2005/8/layout/target3"/>
    <dgm:cxn modelId="{B3F50D6C-6706-401B-91D8-A10C2B249678}" type="presParOf" srcId="{E765887C-C5D4-4B95-AAAB-0AE5E743635A}" destId="{62CFB31E-8C45-4A17-93BA-97C6DF3A13EE}" srcOrd="9" destOrd="0" presId="urn:microsoft.com/office/officeart/2005/8/layout/target3"/>
    <dgm:cxn modelId="{889C27C7-99C5-4764-B995-26414DC4BE28}" type="presParOf" srcId="{E765887C-C5D4-4B95-AAAB-0AE5E743635A}" destId="{B6A9670A-A6D7-4064-9CAD-3155EFE8E6BA}" srcOrd="10" destOrd="0" presId="urn:microsoft.com/office/officeart/2005/8/layout/target3"/>
    <dgm:cxn modelId="{9F7DA859-4DAC-4F97-9519-C1A29BF27A18}" type="presParOf" srcId="{E765887C-C5D4-4B95-AAAB-0AE5E743635A}" destId="{1DF3F404-DAED-4DFE-9741-59A99EE449E8}" srcOrd="11" destOrd="0" presId="urn:microsoft.com/office/officeart/2005/8/layout/target3"/>
    <dgm:cxn modelId="{97D94A95-6EBF-43F0-A678-58121DB18103}" type="presParOf" srcId="{E765887C-C5D4-4B95-AAAB-0AE5E743635A}" destId="{21E73D51-78F9-4F56-B203-E8914F91C100}" srcOrd="12" destOrd="0" presId="urn:microsoft.com/office/officeart/2005/8/layout/target3"/>
    <dgm:cxn modelId="{160FFC7A-100E-4E99-A4DE-3A632F798570}" type="presParOf" srcId="{E765887C-C5D4-4B95-AAAB-0AE5E743635A}" destId="{5A01DA5D-6F75-4D91-8D14-A46EEECF6BCD}" srcOrd="13" destOrd="0" presId="urn:microsoft.com/office/officeart/2005/8/layout/target3"/>
    <dgm:cxn modelId="{06B69664-DD08-469E-BE8F-A19821FC9CEA}" type="presParOf" srcId="{E765887C-C5D4-4B95-AAAB-0AE5E743635A}" destId="{9ACA3740-1C46-472A-9F28-391F4C51ED34}" srcOrd="14" destOrd="0" presId="urn:microsoft.com/office/officeart/2005/8/layout/target3"/>
    <dgm:cxn modelId="{A8BD59CA-71D7-4914-B64C-51F7E0BB60DE}" type="presParOf" srcId="{E765887C-C5D4-4B95-AAAB-0AE5E743635A}" destId="{D50FD31C-0978-4021-B83F-AD1E8D320A98}" srcOrd="15" destOrd="0" presId="urn:microsoft.com/office/officeart/2005/8/layout/target3"/>
    <dgm:cxn modelId="{A21232F2-6979-407D-BC8E-34D5DFF80BAF}" type="presParOf" srcId="{E765887C-C5D4-4B95-AAAB-0AE5E743635A}" destId="{3F7AA179-2E9E-40FD-BDAF-74C88E2D452F}" srcOrd="16" destOrd="0" presId="urn:microsoft.com/office/officeart/2005/8/layout/target3"/>
    <dgm:cxn modelId="{0CDCFDDB-D12B-4235-83B9-36720EBE9EAA}" type="presParOf" srcId="{E765887C-C5D4-4B95-AAAB-0AE5E743635A}" destId="{8C69F761-6C21-47A3-B540-C7A166B622C8}" srcOrd="17" destOrd="0" presId="urn:microsoft.com/office/officeart/2005/8/layout/target3"/>
    <dgm:cxn modelId="{F23E3F75-A091-4F99-8CAF-1446D69C29A2}" type="presParOf" srcId="{E765887C-C5D4-4B95-AAAB-0AE5E743635A}" destId="{5D77BAF5-B1E4-4691-8A77-3C0F9AC9E288}" srcOrd="18" destOrd="0" presId="urn:microsoft.com/office/officeart/2005/8/layout/target3"/>
    <dgm:cxn modelId="{25077455-4745-4708-91CD-12BCA4DDC01C}" type="presParOf" srcId="{E765887C-C5D4-4B95-AAAB-0AE5E743635A}" destId="{346EE2D5-0D8E-44AC-9A41-5EA1761507A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225094-30FB-4ABD-8522-607AC83A8F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507A4C-B58A-4CBB-9DCF-D034BF8AE348}">
      <dgm:prSet/>
      <dgm:spPr/>
      <dgm:t>
        <a:bodyPr/>
        <a:lstStyle/>
        <a:p>
          <a:pPr algn="l"/>
          <a:r>
            <a:rPr lang="es-ES" b="0" dirty="0" smtClean="0"/>
            <a:t>Conformación histórica</a:t>
          </a:r>
          <a:endParaRPr lang="es-ES" b="0" dirty="0"/>
        </a:p>
      </dgm:t>
    </dgm:pt>
    <dgm:pt modelId="{4550A8AF-9E09-430A-811F-D42AB28179A8}" type="parTrans" cxnId="{63F0E092-7958-4166-B36B-14BEFE5823A7}">
      <dgm:prSet/>
      <dgm:spPr/>
      <dgm:t>
        <a:bodyPr/>
        <a:lstStyle/>
        <a:p>
          <a:endParaRPr lang="es-ES"/>
        </a:p>
      </dgm:t>
    </dgm:pt>
    <dgm:pt modelId="{6C6DABAC-D1E8-4A4C-990F-558BF866C3EA}" type="sibTrans" cxnId="{63F0E092-7958-4166-B36B-14BEFE5823A7}">
      <dgm:prSet/>
      <dgm:spPr/>
      <dgm:t>
        <a:bodyPr/>
        <a:lstStyle/>
        <a:p>
          <a:endParaRPr lang="es-ES"/>
        </a:p>
      </dgm:t>
    </dgm:pt>
    <dgm:pt modelId="{42CCCF37-FB92-4C6E-9BB4-8A47945C36DA}">
      <dgm:prSet/>
      <dgm:spPr/>
      <dgm:t>
        <a:bodyPr/>
        <a:lstStyle/>
        <a:p>
          <a:pPr algn="l"/>
          <a:r>
            <a:rPr lang="es-ES" b="0" dirty="0" smtClean="0"/>
            <a:t>Desmembramiento de </a:t>
          </a:r>
          <a:r>
            <a:rPr lang="es-ES" b="0" dirty="0" err="1" smtClean="0"/>
            <a:t>U.Chile</a:t>
          </a:r>
          <a:endParaRPr lang="es-ES" b="0" dirty="0"/>
        </a:p>
      </dgm:t>
    </dgm:pt>
    <dgm:pt modelId="{A7ED8ADB-9E3B-4E86-8829-4EFEDBFC4409}" type="parTrans" cxnId="{A81257DA-7181-4F90-844B-C5B4451B332F}">
      <dgm:prSet/>
      <dgm:spPr/>
      <dgm:t>
        <a:bodyPr/>
        <a:lstStyle/>
        <a:p>
          <a:endParaRPr lang="es-ES"/>
        </a:p>
      </dgm:t>
    </dgm:pt>
    <dgm:pt modelId="{E14261B8-2B0F-47A2-91D8-E5190C195138}" type="sibTrans" cxnId="{A81257DA-7181-4F90-844B-C5B4451B332F}">
      <dgm:prSet/>
      <dgm:spPr/>
      <dgm:t>
        <a:bodyPr/>
        <a:lstStyle/>
        <a:p>
          <a:endParaRPr lang="es-ES"/>
        </a:p>
      </dgm:t>
    </dgm:pt>
    <dgm:pt modelId="{6968B71E-2988-4C56-9ABA-7C408B4AE616}">
      <dgm:prSet/>
      <dgm:spPr/>
      <dgm:t>
        <a:bodyPr/>
        <a:lstStyle/>
        <a:p>
          <a:pPr algn="l"/>
          <a:r>
            <a:rPr lang="es-ES" b="0" dirty="0" smtClean="0"/>
            <a:t>Debilidad institucional por exigencias externas</a:t>
          </a:r>
          <a:endParaRPr lang="es-ES" b="0" dirty="0"/>
        </a:p>
      </dgm:t>
    </dgm:pt>
    <dgm:pt modelId="{B0081CB6-28A6-4978-BBB2-1165AB016362}" type="parTrans" cxnId="{164D6F8A-0B51-48C9-A8CF-DF8A7D2288F0}">
      <dgm:prSet/>
      <dgm:spPr/>
      <dgm:t>
        <a:bodyPr/>
        <a:lstStyle/>
        <a:p>
          <a:endParaRPr lang="es-ES"/>
        </a:p>
      </dgm:t>
    </dgm:pt>
    <dgm:pt modelId="{C8A8AD61-838B-4AB2-BA05-4F8DBACC17D5}" type="sibTrans" cxnId="{164D6F8A-0B51-48C9-A8CF-DF8A7D2288F0}">
      <dgm:prSet/>
      <dgm:spPr/>
      <dgm:t>
        <a:bodyPr/>
        <a:lstStyle/>
        <a:p>
          <a:endParaRPr lang="es-ES"/>
        </a:p>
      </dgm:t>
    </dgm:pt>
    <dgm:pt modelId="{D58D8898-7D77-44EA-9450-C178BE5E7618}">
      <dgm:prSet/>
      <dgm:spPr/>
      <dgm:t>
        <a:bodyPr/>
        <a:lstStyle/>
        <a:p>
          <a:pPr algn="l"/>
          <a:r>
            <a:rPr lang="es-ES" b="0" dirty="0" smtClean="0"/>
            <a:t>Sentido de misión</a:t>
          </a:r>
          <a:endParaRPr lang="es-ES" b="0" dirty="0"/>
        </a:p>
      </dgm:t>
    </dgm:pt>
    <dgm:pt modelId="{BD9271E5-90CE-44B3-ADCD-584D788CAB2A}" type="parTrans" cxnId="{63355C01-7F05-41F9-95CA-B715E60D123E}">
      <dgm:prSet/>
      <dgm:spPr/>
      <dgm:t>
        <a:bodyPr/>
        <a:lstStyle/>
        <a:p>
          <a:endParaRPr lang="es-ES"/>
        </a:p>
      </dgm:t>
    </dgm:pt>
    <dgm:pt modelId="{0AF39693-5136-425E-A198-3018F0958568}" type="sibTrans" cxnId="{63355C01-7F05-41F9-95CA-B715E60D123E}">
      <dgm:prSet/>
      <dgm:spPr/>
      <dgm:t>
        <a:bodyPr/>
        <a:lstStyle/>
        <a:p>
          <a:endParaRPr lang="es-ES"/>
        </a:p>
      </dgm:t>
    </dgm:pt>
    <dgm:pt modelId="{AFE6CFD5-0ABD-4F7D-93E4-E40D60E9DBC7}">
      <dgm:prSet/>
      <dgm:spPr/>
      <dgm:t>
        <a:bodyPr/>
        <a:lstStyle/>
        <a:p>
          <a:pPr algn="l"/>
          <a:r>
            <a:rPr lang="es-ES" b="0" dirty="0" smtClean="0"/>
            <a:t>Identidad difusa (A)</a:t>
          </a:r>
          <a:endParaRPr lang="es-ES" b="0" dirty="0"/>
        </a:p>
      </dgm:t>
    </dgm:pt>
    <dgm:pt modelId="{1C597BFE-E72A-4C16-85E4-00AFC0B6A037}" type="parTrans" cxnId="{54FB20DB-37EA-4C36-8BD0-A464B97FBCAD}">
      <dgm:prSet/>
      <dgm:spPr/>
      <dgm:t>
        <a:bodyPr/>
        <a:lstStyle/>
        <a:p>
          <a:endParaRPr lang="es-ES"/>
        </a:p>
      </dgm:t>
    </dgm:pt>
    <dgm:pt modelId="{519A3964-D15E-47DF-B836-C84B8724C17C}" type="sibTrans" cxnId="{54FB20DB-37EA-4C36-8BD0-A464B97FBCAD}">
      <dgm:prSet/>
      <dgm:spPr/>
      <dgm:t>
        <a:bodyPr/>
        <a:lstStyle/>
        <a:p>
          <a:endParaRPr lang="es-ES"/>
        </a:p>
      </dgm:t>
    </dgm:pt>
    <dgm:pt modelId="{85C225EA-3C61-4BD0-A41F-034A445BF449}">
      <dgm:prSet/>
      <dgm:spPr/>
      <dgm:t>
        <a:bodyPr/>
        <a:lstStyle/>
        <a:p>
          <a:pPr algn="l"/>
          <a:r>
            <a:rPr lang="es-ES" b="0" dirty="0" smtClean="0"/>
            <a:t>Acreditación/tutoría (A)</a:t>
          </a:r>
          <a:endParaRPr lang="es-ES" b="0" dirty="0"/>
        </a:p>
      </dgm:t>
    </dgm:pt>
    <dgm:pt modelId="{5559C031-9822-4FA1-837D-47968027A953}" type="parTrans" cxnId="{62CB339C-0DC8-4585-BA6E-2AC288F943E8}">
      <dgm:prSet/>
      <dgm:spPr/>
      <dgm:t>
        <a:bodyPr/>
        <a:lstStyle/>
        <a:p>
          <a:endParaRPr lang="es-ES"/>
        </a:p>
      </dgm:t>
    </dgm:pt>
    <dgm:pt modelId="{46F97E79-704F-438F-B592-9C93B0A445E1}" type="sibTrans" cxnId="{62CB339C-0DC8-4585-BA6E-2AC288F943E8}">
      <dgm:prSet/>
      <dgm:spPr/>
      <dgm:t>
        <a:bodyPr/>
        <a:lstStyle/>
        <a:p>
          <a:endParaRPr lang="es-ES"/>
        </a:p>
      </dgm:t>
    </dgm:pt>
    <dgm:pt modelId="{D3DDD0CC-9F3E-42F3-B0EC-8870705715E6}">
      <dgm:prSet/>
      <dgm:spPr/>
      <dgm:t>
        <a:bodyPr/>
        <a:lstStyle/>
        <a:p>
          <a:pPr algn="l"/>
          <a:r>
            <a:rPr lang="es-ES" b="0" dirty="0" smtClean="0"/>
            <a:t>Presiones/demandas que causan temor (A)</a:t>
          </a:r>
          <a:endParaRPr lang="es-ES" b="0" dirty="0"/>
        </a:p>
      </dgm:t>
    </dgm:pt>
    <dgm:pt modelId="{FA101687-D59B-4584-AAC1-7EE6AF5F04A4}" type="parTrans" cxnId="{14B688EB-AC60-4FF9-8B52-EE3817EAFE83}">
      <dgm:prSet/>
      <dgm:spPr/>
      <dgm:t>
        <a:bodyPr/>
        <a:lstStyle/>
        <a:p>
          <a:endParaRPr lang="es-ES"/>
        </a:p>
      </dgm:t>
    </dgm:pt>
    <dgm:pt modelId="{425BC42D-5845-41D2-918F-5BC2737A1C3D}" type="sibTrans" cxnId="{14B688EB-AC60-4FF9-8B52-EE3817EAFE83}">
      <dgm:prSet/>
      <dgm:spPr/>
      <dgm:t>
        <a:bodyPr/>
        <a:lstStyle/>
        <a:p>
          <a:endParaRPr lang="es-ES"/>
        </a:p>
      </dgm:t>
    </dgm:pt>
    <dgm:pt modelId="{161B8C48-8ADE-4277-80EE-188AC7384DA5}">
      <dgm:prSet/>
      <dgm:spPr/>
      <dgm:t>
        <a:bodyPr/>
        <a:lstStyle/>
        <a:p>
          <a:pPr algn="l"/>
          <a:r>
            <a:rPr lang="es-ES" b="0" dirty="0" smtClean="0"/>
            <a:t>Presión para organizarse para la acreditación (E)</a:t>
          </a:r>
          <a:endParaRPr lang="es-ES" b="0" dirty="0"/>
        </a:p>
      </dgm:t>
    </dgm:pt>
    <dgm:pt modelId="{FF004320-AAA7-4AC3-954C-04594AB7B1CC}" type="parTrans" cxnId="{DE8EC1E4-92CD-496B-8C20-06A119E4EF36}">
      <dgm:prSet/>
      <dgm:spPr/>
      <dgm:t>
        <a:bodyPr/>
        <a:lstStyle/>
        <a:p>
          <a:endParaRPr lang="es-ES"/>
        </a:p>
      </dgm:t>
    </dgm:pt>
    <dgm:pt modelId="{8AB90A82-0AF7-49E7-96D2-DCB4417455E8}" type="sibTrans" cxnId="{DE8EC1E4-92CD-496B-8C20-06A119E4EF36}">
      <dgm:prSet/>
      <dgm:spPr/>
      <dgm:t>
        <a:bodyPr/>
        <a:lstStyle/>
        <a:p>
          <a:endParaRPr lang="es-ES"/>
        </a:p>
      </dgm:t>
    </dgm:pt>
    <dgm:pt modelId="{0536C50C-3FBC-40F2-99F5-B85931F0C902}">
      <dgm:prSet/>
      <dgm:spPr/>
      <dgm:t>
        <a:bodyPr/>
        <a:lstStyle/>
        <a:p>
          <a:pPr algn="l"/>
          <a:r>
            <a:rPr lang="es-ES" b="0" dirty="0" smtClean="0"/>
            <a:t>Imagen proyectada</a:t>
          </a:r>
          <a:endParaRPr lang="es-ES" b="0" dirty="0"/>
        </a:p>
      </dgm:t>
    </dgm:pt>
    <dgm:pt modelId="{C9973C46-E12C-4955-B8B1-2D271F147208}" type="sibTrans" cxnId="{44CFA43B-D79B-473B-9688-5DAD0AE320DF}">
      <dgm:prSet/>
      <dgm:spPr/>
      <dgm:t>
        <a:bodyPr/>
        <a:lstStyle/>
        <a:p>
          <a:endParaRPr lang="es-ES"/>
        </a:p>
      </dgm:t>
    </dgm:pt>
    <dgm:pt modelId="{26403D47-B248-4294-8607-67B5573A7FAC}" type="parTrans" cxnId="{44CFA43B-D79B-473B-9688-5DAD0AE320DF}">
      <dgm:prSet/>
      <dgm:spPr/>
      <dgm:t>
        <a:bodyPr/>
        <a:lstStyle/>
        <a:p>
          <a:endParaRPr lang="es-ES"/>
        </a:p>
      </dgm:t>
    </dgm:pt>
    <dgm:pt modelId="{3F4FA518-7E4B-4F47-8AD2-C400495A644B}">
      <dgm:prSet/>
      <dgm:spPr/>
      <dgm:t>
        <a:bodyPr/>
        <a:lstStyle/>
        <a:p>
          <a:pPr algn="l"/>
          <a:r>
            <a:rPr lang="es-ES" dirty="0" smtClean="0"/>
            <a:t>Compromiso social resaltado como un sello de la universidad (A)</a:t>
          </a:r>
          <a:endParaRPr lang="es-ES" b="0" dirty="0"/>
        </a:p>
      </dgm:t>
    </dgm:pt>
    <dgm:pt modelId="{4CABF6DA-09D8-40DD-9DC1-053B2DE32396}" type="parTrans" cxnId="{D24C3D49-8B91-44CC-B3EF-99917FAF7762}">
      <dgm:prSet/>
      <dgm:spPr/>
      <dgm:t>
        <a:bodyPr/>
        <a:lstStyle/>
        <a:p>
          <a:endParaRPr lang="es-ES"/>
        </a:p>
      </dgm:t>
    </dgm:pt>
    <dgm:pt modelId="{D8562F21-F836-4BC6-9FFE-099DD6868315}" type="sibTrans" cxnId="{D24C3D49-8B91-44CC-B3EF-99917FAF7762}">
      <dgm:prSet/>
      <dgm:spPr/>
      <dgm:t>
        <a:bodyPr/>
        <a:lstStyle/>
        <a:p>
          <a:endParaRPr lang="es-ES"/>
        </a:p>
      </dgm:t>
    </dgm:pt>
    <dgm:pt modelId="{C566A162-61EA-484A-8182-EF461BA4F818}">
      <dgm:prSet/>
      <dgm:spPr/>
      <dgm:t>
        <a:bodyPr/>
        <a:lstStyle/>
        <a:p>
          <a:pPr algn="l"/>
          <a:r>
            <a:rPr lang="es-ES" dirty="0" smtClean="0"/>
            <a:t>Vínculo de estudiantes en sus territorios (A)</a:t>
          </a:r>
          <a:endParaRPr lang="es-ES" b="0" dirty="0"/>
        </a:p>
      </dgm:t>
    </dgm:pt>
    <dgm:pt modelId="{88A6CDBA-406D-4510-AD2A-B5C07C5A7174}" type="parTrans" cxnId="{AA00CA61-56BF-4355-A174-E3B11525D227}">
      <dgm:prSet/>
      <dgm:spPr/>
      <dgm:t>
        <a:bodyPr/>
        <a:lstStyle/>
        <a:p>
          <a:endParaRPr lang="es-ES"/>
        </a:p>
      </dgm:t>
    </dgm:pt>
    <dgm:pt modelId="{37CDD14E-6644-4CB6-84C0-06142D5696BB}" type="sibTrans" cxnId="{AA00CA61-56BF-4355-A174-E3B11525D227}">
      <dgm:prSet/>
      <dgm:spPr/>
      <dgm:t>
        <a:bodyPr/>
        <a:lstStyle/>
        <a:p>
          <a:endParaRPr lang="es-ES"/>
        </a:p>
      </dgm:t>
    </dgm:pt>
    <dgm:pt modelId="{6756D817-E93C-4490-AF39-F59B557BE3B9}">
      <dgm:prSet/>
      <dgm:spPr/>
      <dgm:t>
        <a:bodyPr/>
        <a:lstStyle/>
        <a:p>
          <a:pPr algn="l"/>
          <a:r>
            <a:rPr lang="es-ES" b="0" dirty="0" smtClean="0"/>
            <a:t>Representaciones estigmatizadoras (E)</a:t>
          </a:r>
          <a:endParaRPr lang="es-ES" b="0" dirty="0"/>
        </a:p>
      </dgm:t>
    </dgm:pt>
    <dgm:pt modelId="{37FC2E2F-8ECF-4016-914F-28C6AF30A473}" type="parTrans" cxnId="{624252AA-49E2-478E-B2B7-1693B05E4BDF}">
      <dgm:prSet/>
      <dgm:spPr/>
      <dgm:t>
        <a:bodyPr/>
        <a:lstStyle/>
        <a:p>
          <a:endParaRPr lang="es-ES"/>
        </a:p>
      </dgm:t>
    </dgm:pt>
    <dgm:pt modelId="{73F500CB-FFBE-4922-A5BE-125E68E3CE77}" type="sibTrans" cxnId="{624252AA-49E2-478E-B2B7-1693B05E4BDF}">
      <dgm:prSet/>
      <dgm:spPr/>
      <dgm:t>
        <a:bodyPr/>
        <a:lstStyle/>
        <a:p>
          <a:endParaRPr lang="es-ES"/>
        </a:p>
      </dgm:t>
    </dgm:pt>
    <dgm:pt modelId="{B72034A3-E09D-4ECC-8C75-715183B04F38}">
      <dgm:prSet/>
      <dgm:spPr/>
      <dgm:t>
        <a:bodyPr/>
        <a:lstStyle/>
        <a:p>
          <a:pPr algn="l"/>
          <a:r>
            <a:rPr lang="es-ES" dirty="0" smtClean="0"/>
            <a:t>Estatal y pública como sello</a:t>
          </a:r>
          <a:endParaRPr lang="es-ES" b="0" dirty="0"/>
        </a:p>
      </dgm:t>
    </dgm:pt>
    <dgm:pt modelId="{7C916CC6-E274-4566-A166-1F3909AC5E4D}" type="parTrans" cxnId="{CDCDE67D-BDA6-465A-B0FA-829DC557DDE7}">
      <dgm:prSet/>
      <dgm:spPr/>
      <dgm:t>
        <a:bodyPr/>
        <a:lstStyle/>
        <a:p>
          <a:endParaRPr lang="es-ES"/>
        </a:p>
      </dgm:t>
    </dgm:pt>
    <dgm:pt modelId="{250FB77D-E06C-4B13-936A-5B3B7AA694B1}" type="sibTrans" cxnId="{CDCDE67D-BDA6-465A-B0FA-829DC557DDE7}">
      <dgm:prSet/>
      <dgm:spPr/>
      <dgm:t>
        <a:bodyPr/>
        <a:lstStyle/>
        <a:p>
          <a:endParaRPr lang="es-ES"/>
        </a:p>
      </dgm:t>
    </dgm:pt>
    <dgm:pt modelId="{263DB46A-A051-4904-9122-6A0D2B16B40B}">
      <dgm:prSet/>
      <dgm:spPr/>
      <dgm:t>
        <a:bodyPr/>
        <a:lstStyle/>
        <a:p>
          <a:pPr algn="l"/>
          <a:r>
            <a:rPr lang="es-ES" dirty="0" smtClean="0"/>
            <a:t>Valoración de la profesión docente y su contribución a la sociedad (E  A)</a:t>
          </a:r>
          <a:endParaRPr lang="es-ES" b="0" dirty="0"/>
        </a:p>
      </dgm:t>
    </dgm:pt>
    <dgm:pt modelId="{9FFE9ECE-75DA-41A2-B9B6-40EE297B443B}" type="parTrans" cxnId="{592ED197-B545-465B-B01B-39A4F071CB77}">
      <dgm:prSet/>
      <dgm:spPr/>
      <dgm:t>
        <a:bodyPr/>
        <a:lstStyle/>
        <a:p>
          <a:endParaRPr lang="es-ES"/>
        </a:p>
      </dgm:t>
    </dgm:pt>
    <dgm:pt modelId="{D64A02F3-61FE-476B-B4E4-6859AA63A643}" type="sibTrans" cxnId="{592ED197-B545-465B-B01B-39A4F071CB77}">
      <dgm:prSet/>
      <dgm:spPr/>
      <dgm:t>
        <a:bodyPr/>
        <a:lstStyle/>
        <a:p>
          <a:endParaRPr lang="es-ES"/>
        </a:p>
      </dgm:t>
    </dgm:pt>
    <dgm:pt modelId="{3E4DA20F-2255-4BF5-9545-B2565790FB93}">
      <dgm:prSet/>
      <dgm:spPr/>
      <dgm:t>
        <a:bodyPr/>
        <a:lstStyle/>
        <a:p>
          <a:pPr algn="l"/>
          <a:endParaRPr lang="es-ES" b="0" dirty="0"/>
        </a:p>
      </dgm:t>
    </dgm:pt>
    <dgm:pt modelId="{B00899E2-918A-4B66-A3FB-B4279700EF3C}" type="parTrans" cxnId="{CDEDFBAF-10BC-413A-8113-EDB5970FA88D}">
      <dgm:prSet/>
      <dgm:spPr/>
      <dgm:t>
        <a:bodyPr/>
        <a:lstStyle/>
        <a:p>
          <a:endParaRPr lang="es-ES"/>
        </a:p>
      </dgm:t>
    </dgm:pt>
    <dgm:pt modelId="{B5E1B779-687C-43AD-A59F-F089A27AB6C1}" type="sibTrans" cxnId="{CDEDFBAF-10BC-413A-8113-EDB5970FA88D}">
      <dgm:prSet/>
      <dgm:spPr/>
      <dgm:t>
        <a:bodyPr/>
        <a:lstStyle/>
        <a:p>
          <a:endParaRPr lang="es-ES"/>
        </a:p>
      </dgm:t>
    </dgm:pt>
    <dgm:pt modelId="{776EFA2A-1BB4-4926-A82B-91E158F72DCD}">
      <dgm:prSet/>
      <dgm:spPr/>
      <dgm:t>
        <a:bodyPr/>
        <a:lstStyle/>
        <a:p>
          <a:pPr algn="l"/>
          <a:r>
            <a:rPr lang="es-ES" b="0" dirty="0" smtClean="0"/>
            <a:t>El </a:t>
          </a:r>
          <a:r>
            <a:rPr lang="es-ES" b="0" dirty="0" err="1" smtClean="0"/>
            <a:t>peda</a:t>
          </a:r>
          <a:r>
            <a:rPr lang="es-ES" b="0" dirty="0" smtClean="0"/>
            <a:t> (E)</a:t>
          </a:r>
          <a:endParaRPr lang="es-ES" b="0" dirty="0"/>
        </a:p>
      </dgm:t>
    </dgm:pt>
    <dgm:pt modelId="{07866B33-E493-49B7-B5AA-FE564A5D76D4}" type="parTrans" cxnId="{ADF5F2D7-301D-4548-8894-55BF3562DCE5}">
      <dgm:prSet/>
      <dgm:spPr/>
      <dgm:t>
        <a:bodyPr/>
        <a:lstStyle/>
        <a:p>
          <a:endParaRPr lang="es-ES"/>
        </a:p>
      </dgm:t>
    </dgm:pt>
    <dgm:pt modelId="{1D1CD62F-3C0A-4B9C-80C8-8EB47A2DE0B9}" type="sibTrans" cxnId="{ADF5F2D7-301D-4548-8894-55BF3562DCE5}">
      <dgm:prSet/>
      <dgm:spPr/>
      <dgm:t>
        <a:bodyPr/>
        <a:lstStyle/>
        <a:p>
          <a:endParaRPr lang="es-ES"/>
        </a:p>
      </dgm:t>
    </dgm:pt>
    <dgm:pt modelId="{7D77792E-1C71-4661-BE02-88DD5DC196E8}">
      <dgm:prSet/>
      <dgm:spPr/>
      <dgm:t>
        <a:bodyPr/>
        <a:lstStyle/>
        <a:p>
          <a:pPr algn="l"/>
          <a:r>
            <a:rPr lang="es-ES" b="0" dirty="0" smtClean="0"/>
            <a:t>Convivencia como eje fundamental de la formación docente, misión hacia las nuevas generaciones (E) </a:t>
          </a:r>
          <a:endParaRPr lang="es-ES" b="0" dirty="0"/>
        </a:p>
      </dgm:t>
    </dgm:pt>
    <dgm:pt modelId="{3A01389A-5EFE-4837-9538-D84427E2E782}" type="parTrans" cxnId="{BA66EE46-6BEE-4579-8E2C-2F006813127D}">
      <dgm:prSet/>
      <dgm:spPr/>
      <dgm:t>
        <a:bodyPr/>
        <a:lstStyle/>
        <a:p>
          <a:endParaRPr lang="es-ES"/>
        </a:p>
      </dgm:t>
    </dgm:pt>
    <dgm:pt modelId="{407EF1F5-449A-431A-B79E-51A97C80B671}" type="sibTrans" cxnId="{BA66EE46-6BEE-4579-8E2C-2F006813127D}">
      <dgm:prSet/>
      <dgm:spPr/>
      <dgm:t>
        <a:bodyPr/>
        <a:lstStyle/>
        <a:p>
          <a:endParaRPr lang="es-ES"/>
        </a:p>
      </dgm:t>
    </dgm:pt>
    <dgm:pt modelId="{E765887C-C5D4-4B95-AAAB-0AE5E743635A}" type="pres">
      <dgm:prSet presAssocID="{5A225094-30FB-4ABD-8522-607AC83A8F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D1F1E0-7BE9-477D-B7C5-215E93170F95}" type="pres">
      <dgm:prSet presAssocID="{99507A4C-B58A-4CBB-9DCF-D034BF8AE348}" presName="circle1" presStyleLbl="node1" presStyleIdx="0" presStyleCnt="4"/>
      <dgm:spPr/>
    </dgm:pt>
    <dgm:pt modelId="{52328438-B08C-4109-95BB-74217CE01C5E}" type="pres">
      <dgm:prSet presAssocID="{99507A4C-B58A-4CBB-9DCF-D034BF8AE348}" presName="space" presStyleCnt="0"/>
      <dgm:spPr/>
    </dgm:pt>
    <dgm:pt modelId="{2FE3BDF1-CACC-49CB-928A-36B83881438D}" type="pres">
      <dgm:prSet presAssocID="{99507A4C-B58A-4CBB-9DCF-D034BF8AE348}" presName="rect1" presStyleLbl="alignAcc1" presStyleIdx="0" presStyleCnt="4"/>
      <dgm:spPr/>
      <dgm:t>
        <a:bodyPr/>
        <a:lstStyle/>
        <a:p>
          <a:endParaRPr lang="es-ES"/>
        </a:p>
      </dgm:t>
    </dgm:pt>
    <dgm:pt modelId="{C90E51E3-47ED-47BC-ADFE-7A005C4CA6A5}" type="pres">
      <dgm:prSet presAssocID="{6968B71E-2988-4C56-9ABA-7C408B4AE616}" presName="vertSpace2" presStyleLbl="node1" presStyleIdx="0" presStyleCnt="4"/>
      <dgm:spPr/>
    </dgm:pt>
    <dgm:pt modelId="{88D89A99-922D-405C-A1B7-9FE009DA49D7}" type="pres">
      <dgm:prSet presAssocID="{6968B71E-2988-4C56-9ABA-7C408B4AE616}" presName="circle2" presStyleLbl="node1" presStyleIdx="1" presStyleCnt="4"/>
      <dgm:spPr/>
    </dgm:pt>
    <dgm:pt modelId="{079F0307-B7E4-40D9-9670-DA0A1F618B3D}" type="pres">
      <dgm:prSet presAssocID="{6968B71E-2988-4C56-9ABA-7C408B4AE616}" presName="rect2" presStyleLbl="alignAcc1" presStyleIdx="1" presStyleCnt="4"/>
      <dgm:spPr/>
      <dgm:t>
        <a:bodyPr/>
        <a:lstStyle/>
        <a:p>
          <a:endParaRPr lang="es-ES"/>
        </a:p>
      </dgm:t>
    </dgm:pt>
    <dgm:pt modelId="{1BF61A2E-EF65-474A-ACC4-25279315A62E}" type="pres">
      <dgm:prSet presAssocID="{0536C50C-3FBC-40F2-99F5-B85931F0C902}" presName="vertSpace3" presStyleLbl="node1" presStyleIdx="1" presStyleCnt="4"/>
      <dgm:spPr/>
    </dgm:pt>
    <dgm:pt modelId="{70DB604A-7102-4376-9213-D34D017BBD0E}" type="pres">
      <dgm:prSet presAssocID="{0536C50C-3FBC-40F2-99F5-B85931F0C902}" presName="circle3" presStyleLbl="node1" presStyleIdx="2" presStyleCnt="4"/>
      <dgm:spPr/>
    </dgm:pt>
    <dgm:pt modelId="{0C90E892-CEF9-48F3-9344-E95D7F379EE4}" type="pres">
      <dgm:prSet presAssocID="{0536C50C-3FBC-40F2-99F5-B85931F0C902}" presName="rect3" presStyleLbl="alignAcc1" presStyleIdx="2" presStyleCnt="4"/>
      <dgm:spPr/>
      <dgm:t>
        <a:bodyPr/>
        <a:lstStyle/>
        <a:p>
          <a:endParaRPr lang="es-ES"/>
        </a:p>
      </dgm:t>
    </dgm:pt>
    <dgm:pt modelId="{D5EA84F6-DDE2-4670-85EB-952C71659950}" type="pres">
      <dgm:prSet presAssocID="{D58D8898-7D77-44EA-9450-C178BE5E7618}" presName="vertSpace4" presStyleLbl="node1" presStyleIdx="2" presStyleCnt="4"/>
      <dgm:spPr/>
    </dgm:pt>
    <dgm:pt modelId="{B577E0DE-3869-4D51-B24F-27AA5D2882FF}" type="pres">
      <dgm:prSet presAssocID="{D58D8898-7D77-44EA-9450-C178BE5E7618}" presName="circle4" presStyleLbl="node1" presStyleIdx="3" presStyleCnt="4"/>
      <dgm:spPr/>
    </dgm:pt>
    <dgm:pt modelId="{D9F57F7E-5D55-41DF-BB31-B2B97C1FD566}" type="pres">
      <dgm:prSet presAssocID="{D58D8898-7D77-44EA-9450-C178BE5E7618}" presName="rect4" presStyleLbl="alignAcc1" presStyleIdx="3" presStyleCnt="4"/>
      <dgm:spPr/>
      <dgm:t>
        <a:bodyPr/>
        <a:lstStyle/>
        <a:p>
          <a:endParaRPr lang="es-ES"/>
        </a:p>
      </dgm:t>
    </dgm:pt>
    <dgm:pt modelId="{D034E6E5-9196-4DF2-A4A3-E17515B2F2CB}" type="pres">
      <dgm:prSet presAssocID="{99507A4C-B58A-4CBB-9DCF-D034BF8AE348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BB872-ADEA-4D03-8D10-BE34275F6E7D}" type="pres">
      <dgm:prSet presAssocID="{99507A4C-B58A-4CBB-9DCF-D034BF8AE348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DCB6D-AF13-457F-8A32-90D6432ADB72}" type="pres">
      <dgm:prSet presAssocID="{6968B71E-2988-4C56-9ABA-7C408B4AE616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CA75E-50F8-4EB7-942E-B21DD9A60A2C}" type="pres">
      <dgm:prSet presAssocID="{6968B71E-2988-4C56-9ABA-7C408B4AE616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86416-27FC-4E8A-8A4D-DB74F726B006}" type="pres">
      <dgm:prSet presAssocID="{0536C50C-3FBC-40F2-99F5-B85931F0C902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0B26FD-7BFC-4BA2-87E8-96DB1C31947B}" type="pres">
      <dgm:prSet presAssocID="{0536C50C-3FBC-40F2-99F5-B85931F0C902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BE0EA-BF1C-4607-9855-7CBE7934D029}" type="pres">
      <dgm:prSet presAssocID="{D58D8898-7D77-44EA-9450-C178BE5E761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41DF1-D28F-4C6E-86D0-A704D262D474}" type="pres">
      <dgm:prSet presAssocID="{D58D8898-7D77-44EA-9450-C178BE5E7618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53946A-3BAF-437C-99E9-E8455ED8BB85}" type="presOf" srcId="{D58D8898-7D77-44EA-9450-C178BE5E7618}" destId="{D9F57F7E-5D55-41DF-BB31-B2B97C1FD566}" srcOrd="0" destOrd="0" presId="urn:microsoft.com/office/officeart/2005/8/layout/target3"/>
    <dgm:cxn modelId="{A163E193-3752-45F1-A349-7593A28F24F7}" type="presOf" srcId="{85C225EA-3C61-4BD0-A41F-034A445BF449}" destId="{E9ACA75E-50F8-4EB7-942E-B21DD9A60A2C}" srcOrd="0" destOrd="0" presId="urn:microsoft.com/office/officeart/2005/8/layout/target3"/>
    <dgm:cxn modelId="{BF7B9456-715C-43F3-AABD-89A56916D1BD}" type="presOf" srcId="{776EFA2A-1BB4-4926-A82B-91E158F72DCD}" destId="{4C5BB872-ADEA-4D03-8D10-BE34275F6E7D}" srcOrd="0" destOrd="1" presId="urn:microsoft.com/office/officeart/2005/8/layout/target3"/>
    <dgm:cxn modelId="{E27C2E64-A0D1-4021-B18D-CB797151BFC9}" type="presOf" srcId="{3F4FA518-7E4B-4F47-8AD2-C400495A644B}" destId="{320B26FD-7BFC-4BA2-87E8-96DB1C31947B}" srcOrd="0" destOrd="1" presId="urn:microsoft.com/office/officeart/2005/8/layout/target3"/>
    <dgm:cxn modelId="{B4254419-00EF-4AEA-A83D-C265B19A9C68}" type="presOf" srcId="{0536C50C-3FBC-40F2-99F5-B85931F0C902}" destId="{88886416-27FC-4E8A-8A4D-DB74F726B006}" srcOrd="1" destOrd="0" presId="urn:microsoft.com/office/officeart/2005/8/layout/target3"/>
    <dgm:cxn modelId="{CFCD35E9-FC38-42AC-BA0B-8EFF23D7AC72}" type="presOf" srcId="{0536C50C-3FBC-40F2-99F5-B85931F0C902}" destId="{0C90E892-CEF9-48F3-9344-E95D7F379EE4}" srcOrd="0" destOrd="0" presId="urn:microsoft.com/office/officeart/2005/8/layout/target3"/>
    <dgm:cxn modelId="{4DCF07E9-625D-438D-851D-4B61195F79E6}" type="presOf" srcId="{AFE6CFD5-0ABD-4F7D-93E4-E40D60E9DBC7}" destId="{4C5BB872-ADEA-4D03-8D10-BE34275F6E7D}" srcOrd="0" destOrd="2" presId="urn:microsoft.com/office/officeart/2005/8/layout/target3"/>
    <dgm:cxn modelId="{CDCDE67D-BDA6-465A-B0FA-829DC557DDE7}" srcId="{0536C50C-3FBC-40F2-99F5-B85931F0C902}" destId="{B72034A3-E09D-4ECC-8C75-715183B04F38}" srcOrd="0" destOrd="0" parTransId="{7C916CC6-E274-4566-A166-1F3909AC5E4D}" sibTransId="{250FB77D-E06C-4B13-936A-5B3B7AA694B1}"/>
    <dgm:cxn modelId="{55E9957B-374F-498D-9C9D-46C82FB7900C}" type="presOf" srcId="{5A225094-30FB-4ABD-8522-607AC83A8FC0}" destId="{E765887C-C5D4-4B95-AAAB-0AE5E743635A}" srcOrd="0" destOrd="0" presId="urn:microsoft.com/office/officeart/2005/8/layout/target3"/>
    <dgm:cxn modelId="{ADF5F2D7-301D-4548-8894-55BF3562DCE5}" srcId="{99507A4C-B58A-4CBB-9DCF-D034BF8AE348}" destId="{776EFA2A-1BB4-4926-A82B-91E158F72DCD}" srcOrd="1" destOrd="0" parTransId="{07866B33-E493-49B7-B5AA-FE564A5D76D4}" sibTransId="{1D1CD62F-3C0A-4B9C-80C8-8EB47A2DE0B9}"/>
    <dgm:cxn modelId="{C93CC296-5555-49E9-83B2-EFCDADA99170}" type="presOf" srcId="{6756D817-E93C-4490-AF39-F59B557BE3B9}" destId="{320B26FD-7BFC-4BA2-87E8-96DB1C31947B}" srcOrd="0" destOrd="3" presId="urn:microsoft.com/office/officeart/2005/8/layout/target3"/>
    <dgm:cxn modelId="{592ED197-B545-465B-B01B-39A4F071CB77}" srcId="{D58D8898-7D77-44EA-9450-C178BE5E7618}" destId="{263DB46A-A051-4904-9122-6A0D2B16B40B}" srcOrd="0" destOrd="0" parTransId="{9FFE9ECE-75DA-41A2-B9B6-40EE297B443B}" sibTransId="{D64A02F3-61FE-476B-B4E4-6859AA63A643}"/>
    <dgm:cxn modelId="{BA66EE46-6BEE-4579-8E2C-2F006813127D}" srcId="{D58D8898-7D77-44EA-9450-C178BE5E7618}" destId="{7D77792E-1C71-4661-BE02-88DD5DC196E8}" srcOrd="1" destOrd="0" parTransId="{3A01389A-5EFE-4837-9538-D84427E2E782}" sibTransId="{407EF1F5-449A-431A-B79E-51A97C80B671}"/>
    <dgm:cxn modelId="{164D6F8A-0B51-48C9-A8CF-DF8A7D2288F0}" srcId="{5A225094-30FB-4ABD-8522-607AC83A8FC0}" destId="{6968B71E-2988-4C56-9ABA-7C408B4AE616}" srcOrd="1" destOrd="0" parTransId="{B0081CB6-28A6-4978-BBB2-1165AB016362}" sibTransId="{C8A8AD61-838B-4AB2-BA05-4F8DBACC17D5}"/>
    <dgm:cxn modelId="{4D4E1DBC-A0E5-4548-BD58-4C97A289DF88}" type="presOf" srcId="{C566A162-61EA-484A-8182-EF461BA4F818}" destId="{320B26FD-7BFC-4BA2-87E8-96DB1C31947B}" srcOrd="0" destOrd="2" presId="urn:microsoft.com/office/officeart/2005/8/layout/target3"/>
    <dgm:cxn modelId="{DE8EC1E4-92CD-496B-8C20-06A119E4EF36}" srcId="{6968B71E-2988-4C56-9ABA-7C408B4AE616}" destId="{161B8C48-8ADE-4277-80EE-188AC7384DA5}" srcOrd="2" destOrd="0" parTransId="{FF004320-AAA7-4AC3-954C-04594AB7B1CC}" sibTransId="{8AB90A82-0AF7-49E7-96D2-DCB4417455E8}"/>
    <dgm:cxn modelId="{44CFA43B-D79B-473B-9688-5DAD0AE320DF}" srcId="{5A225094-30FB-4ABD-8522-607AC83A8FC0}" destId="{0536C50C-3FBC-40F2-99F5-B85931F0C902}" srcOrd="2" destOrd="0" parTransId="{26403D47-B248-4294-8607-67B5573A7FAC}" sibTransId="{C9973C46-E12C-4955-B8B1-2D271F147208}"/>
    <dgm:cxn modelId="{4036322C-A7EF-4628-A790-5EC36C4E3103}" type="presOf" srcId="{161B8C48-8ADE-4277-80EE-188AC7384DA5}" destId="{E9ACA75E-50F8-4EB7-942E-B21DD9A60A2C}" srcOrd="0" destOrd="2" presId="urn:microsoft.com/office/officeart/2005/8/layout/target3"/>
    <dgm:cxn modelId="{8E3BD6F0-D276-4FB9-9924-E68579383E47}" type="presOf" srcId="{6968B71E-2988-4C56-9ABA-7C408B4AE616}" destId="{079F0307-B7E4-40D9-9670-DA0A1F618B3D}" srcOrd="0" destOrd="0" presId="urn:microsoft.com/office/officeart/2005/8/layout/target3"/>
    <dgm:cxn modelId="{180E7A1C-C3A2-4618-A995-649140694A37}" type="presOf" srcId="{3E4DA20F-2255-4BF5-9545-B2565790FB93}" destId="{00E41DF1-D28F-4C6E-86D0-A704D262D474}" srcOrd="0" destOrd="2" presId="urn:microsoft.com/office/officeart/2005/8/layout/target3"/>
    <dgm:cxn modelId="{BEBDAE8B-DB87-483A-9635-AF3F9970A177}" type="presOf" srcId="{99507A4C-B58A-4CBB-9DCF-D034BF8AE348}" destId="{2FE3BDF1-CACC-49CB-928A-36B83881438D}" srcOrd="0" destOrd="0" presId="urn:microsoft.com/office/officeart/2005/8/layout/target3"/>
    <dgm:cxn modelId="{2D1D3ED6-D6FB-4353-9A36-291416AAFB1C}" type="presOf" srcId="{99507A4C-B58A-4CBB-9DCF-D034BF8AE348}" destId="{D034E6E5-9196-4DF2-A4A3-E17515B2F2CB}" srcOrd="1" destOrd="0" presId="urn:microsoft.com/office/officeart/2005/8/layout/target3"/>
    <dgm:cxn modelId="{2178AA29-017C-44CE-94AB-093D5C33F851}" type="presOf" srcId="{6968B71E-2988-4C56-9ABA-7C408B4AE616}" destId="{24CDCB6D-AF13-457F-8A32-90D6432ADB72}" srcOrd="1" destOrd="0" presId="urn:microsoft.com/office/officeart/2005/8/layout/target3"/>
    <dgm:cxn modelId="{AA00CA61-56BF-4355-A174-E3B11525D227}" srcId="{0536C50C-3FBC-40F2-99F5-B85931F0C902}" destId="{C566A162-61EA-484A-8182-EF461BA4F818}" srcOrd="2" destOrd="0" parTransId="{88A6CDBA-406D-4510-AD2A-B5C07C5A7174}" sibTransId="{37CDD14E-6644-4CB6-84C0-06142D5696BB}"/>
    <dgm:cxn modelId="{9EBF7454-DE76-4249-A65B-CF03DA140DF0}" type="presOf" srcId="{D3DDD0CC-9F3E-42F3-B0EC-8870705715E6}" destId="{E9ACA75E-50F8-4EB7-942E-B21DD9A60A2C}" srcOrd="0" destOrd="1" presId="urn:microsoft.com/office/officeart/2005/8/layout/target3"/>
    <dgm:cxn modelId="{B71408F3-78F3-409F-98FD-CB107BC9CAD5}" type="presOf" srcId="{7D77792E-1C71-4661-BE02-88DD5DC196E8}" destId="{00E41DF1-D28F-4C6E-86D0-A704D262D474}" srcOrd="0" destOrd="1" presId="urn:microsoft.com/office/officeart/2005/8/layout/target3"/>
    <dgm:cxn modelId="{ECAD8D98-03B1-4909-BDB2-A09363FB53ED}" type="presOf" srcId="{263DB46A-A051-4904-9122-6A0D2B16B40B}" destId="{00E41DF1-D28F-4C6E-86D0-A704D262D474}" srcOrd="0" destOrd="0" presId="urn:microsoft.com/office/officeart/2005/8/layout/target3"/>
    <dgm:cxn modelId="{54FB20DB-37EA-4C36-8BD0-A464B97FBCAD}" srcId="{99507A4C-B58A-4CBB-9DCF-D034BF8AE348}" destId="{AFE6CFD5-0ABD-4F7D-93E4-E40D60E9DBC7}" srcOrd="2" destOrd="0" parTransId="{1C597BFE-E72A-4C16-85E4-00AFC0B6A037}" sibTransId="{519A3964-D15E-47DF-B836-C84B8724C17C}"/>
    <dgm:cxn modelId="{14B688EB-AC60-4FF9-8B52-EE3817EAFE83}" srcId="{6968B71E-2988-4C56-9ABA-7C408B4AE616}" destId="{D3DDD0CC-9F3E-42F3-B0EC-8870705715E6}" srcOrd="1" destOrd="0" parTransId="{FA101687-D59B-4584-AAC1-7EE6AF5F04A4}" sibTransId="{425BC42D-5845-41D2-918F-5BC2737A1C3D}"/>
    <dgm:cxn modelId="{62CB339C-0DC8-4585-BA6E-2AC288F943E8}" srcId="{6968B71E-2988-4C56-9ABA-7C408B4AE616}" destId="{85C225EA-3C61-4BD0-A41F-034A445BF449}" srcOrd="0" destOrd="0" parTransId="{5559C031-9822-4FA1-837D-47968027A953}" sibTransId="{46F97E79-704F-438F-B592-9C93B0A445E1}"/>
    <dgm:cxn modelId="{B2522567-3C65-4E68-8A84-C10D4FF19A56}" type="presOf" srcId="{42CCCF37-FB92-4C6E-9BB4-8A47945C36DA}" destId="{4C5BB872-ADEA-4D03-8D10-BE34275F6E7D}" srcOrd="0" destOrd="0" presId="urn:microsoft.com/office/officeart/2005/8/layout/target3"/>
    <dgm:cxn modelId="{63F0E092-7958-4166-B36B-14BEFE5823A7}" srcId="{5A225094-30FB-4ABD-8522-607AC83A8FC0}" destId="{99507A4C-B58A-4CBB-9DCF-D034BF8AE348}" srcOrd="0" destOrd="0" parTransId="{4550A8AF-9E09-430A-811F-D42AB28179A8}" sibTransId="{6C6DABAC-D1E8-4A4C-990F-558BF866C3EA}"/>
    <dgm:cxn modelId="{D24C3D49-8B91-44CC-B3EF-99917FAF7762}" srcId="{0536C50C-3FBC-40F2-99F5-B85931F0C902}" destId="{3F4FA518-7E4B-4F47-8AD2-C400495A644B}" srcOrd="1" destOrd="0" parTransId="{4CABF6DA-09D8-40DD-9DC1-053B2DE32396}" sibTransId="{D8562F21-F836-4BC6-9FFE-099DD6868315}"/>
    <dgm:cxn modelId="{BCF45AEE-83DB-4684-A869-54426FF3D22B}" type="presOf" srcId="{B72034A3-E09D-4ECC-8C75-715183B04F38}" destId="{320B26FD-7BFC-4BA2-87E8-96DB1C31947B}" srcOrd="0" destOrd="0" presId="urn:microsoft.com/office/officeart/2005/8/layout/target3"/>
    <dgm:cxn modelId="{A81257DA-7181-4F90-844B-C5B4451B332F}" srcId="{99507A4C-B58A-4CBB-9DCF-D034BF8AE348}" destId="{42CCCF37-FB92-4C6E-9BB4-8A47945C36DA}" srcOrd="0" destOrd="0" parTransId="{A7ED8ADB-9E3B-4E86-8829-4EFEDBFC4409}" sibTransId="{E14261B8-2B0F-47A2-91D8-E5190C195138}"/>
    <dgm:cxn modelId="{63355C01-7F05-41F9-95CA-B715E60D123E}" srcId="{5A225094-30FB-4ABD-8522-607AC83A8FC0}" destId="{D58D8898-7D77-44EA-9450-C178BE5E7618}" srcOrd="3" destOrd="0" parTransId="{BD9271E5-90CE-44B3-ADCD-584D788CAB2A}" sibTransId="{0AF39693-5136-425E-A198-3018F0958568}"/>
    <dgm:cxn modelId="{45E7CE00-5905-4876-8D98-B5E16FAA8AE3}" type="presOf" srcId="{D58D8898-7D77-44EA-9450-C178BE5E7618}" destId="{A03BE0EA-BF1C-4607-9855-7CBE7934D029}" srcOrd="1" destOrd="0" presId="urn:microsoft.com/office/officeart/2005/8/layout/target3"/>
    <dgm:cxn modelId="{624252AA-49E2-478E-B2B7-1693B05E4BDF}" srcId="{0536C50C-3FBC-40F2-99F5-B85931F0C902}" destId="{6756D817-E93C-4490-AF39-F59B557BE3B9}" srcOrd="3" destOrd="0" parTransId="{37FC2E2F-8ECF-4016-914F-28C6AF30A473}" sibTransId="{73F500CB-FFBE-4922-A5BE-125E68E3CE77}"/>
    <dgm:cxn modelId="{CDEDFBAF-10BC-413A-8113-EDB5970FA88D}" srcId="{D58D8898-7D77-44EA-9450-C178BE5E7618}" destId="{3E4DA20F-2255-4BF5-9545-B2565790FB93}" srcOrd="2" destOrd="0" parTransId="{B00899E2-918A-4B66-A3FB-B4279700EF3C}" sibTransId="{B5E1B779-687C-43AD-A59F-F089A27AB6C1}"/>
    <dgm:cxn modelId="{D50B2A3A-C082-47D9-9F18-09F8147D0063}" type="presParOf" srcId="{E765887C-C5D4-4B95-AAAB-0AE5E743635A}" destId="{4CD1F1E0-7BE9-477D-B7C5-215E93170F95}" srcOrd="0" destOrd="0" presId="urn:microsoft.com/office/officeart/2005/8/layout/target3"/>
    <dgm:cxn modelId="{7C9E87A4-D6DF-40CD-8805-FF1AB8A67AB0}" type="presParOf" srcId="{E765887C-C5D4-4B95-AAAB-0AE5E743635A}" destId="{52328438-B08C-4109-95BB-74217CE01C5E}" srcOrd="1" destOrd="0" presId="urn:microsoft.com/office/officeart/2005/8/layout/target3"/>
    <dgm:cxn modelId="{7D3FE353-92B8-4DD7-9450-7E781F42D391}" type="presParOf" srcId="{E765887C-C5D4-4B95-AAAB-0AE5E743635A}" destId="{2FE3BDF1-CACC-49CB-928A-36B83881438D}" srcOrd="2" destOrd="0" presId="urn:microsoft.com/office/officeart/2005/8/layout/target3"/>
    <dgm:cxn modelId="{C12D58CB-A3D7-4996-8F63-CBA492D80EC8}" type="presParOf" srcId="{E765887C-C5D4-4B95-AAAB-0AE5E743635A}" destId="{C90E51E3-47ED-47BC-ADFE-7A005C4CA6A5}" srcOrd="3" destOrd="0" presId="urn:microsoft.com/office/officeart/2005/8/layout/target3"/>
    <dgm:cxn modelId="{A2E8F64E-A424-4870-8C67-A834B4F2241A}" type="presParOf" srcId="{E765887C-C5D4-4B95-AAAB-0AE5E743635A}" destId="{88D89A99-922D-405C-A1B7-9FE009DA49D7}" srcOrd="4" destOrd="0" presId="urn:microsoft.com/office/officeart/2005/8/layout/target3"/>
    <dgm:cxn modelId="{02189A2F-BD20-4A96-A5C8-8566E4BB6053}" type="presParOf" srcId="{E765887C-C5D4-4B95-AAAB-0AE5E743635A}" destId="{079F0307-B7E4-40D9-9670-DA0A1F618B3D}" srcOrd="5" destOrd="0" presId="urn:microsoft.com/office/officeart/2005/8/layout/target3"/>
    <dgm:cxn modelId="{B89AEC1E-9A89-4FEF-94FA-27BC019758E1}" type="presParOf" srcId="{E765887C-C5D4-4B95-AAAB-0AE5E743635A}" destId="{1BF61A2E-EF65-474A-ACC4-25279315A62E}" srcOrd="6" destOrd="0" presId="urn:microsoft.com/office/officeart/2005/8/layout/target3"/>
    <dgm:cxn modelId="{36170A41-E49D-44AC-BBD4-C7F05FBD199E}" type="presParOf" srcId="{E765887C-C5D4-4B95-AAAB-0AE5E743635A}" destId="{70DB604A-7102-4376-9213-D34D017BBD0E}" srcOrd="7" destOrd="0" presId="urn:microsoft.com/office/officeart/2005/8/layout/target3"/>
    <dgm:cxn modelId="{C174F984-5765-43CA-A79A-2535FA259DD1}" type="presParOf" srcId="{E765887C-C5D4-4B95-AAAB-0AE5E743635A}" destId="{0C90E892-CEF9-48F3-9344-E95D7F379EE4}" srcOrd="8" destOrd="0" presId="urn:microsoft.com/office/officeart/2005/8/layout/target3"/>
    <dgm:cxn modelId="{B25C0AD9-CAF6-4E70-A7C4-4F7446819F2A}" type="presParOf" srcId="{E765887C-C5D4-4B95-AAAB-0AE5E743635A}" destId="{D5EA84F6-DDE2-4670-85EB-952C71659950}" srcOrd="9" destOrd="0" presId="urn:microsoft.com/office/officeart/2005/8/layout/target3"/>
    <dgm:cxn modelId="{7B298B99-939E-49D0-9BFE-6BE848685CBF}" type="presParOf" srcId="{E765887C-C5D4-4B95-AAAB-0AE5E743635A}" destId="{B577E0DE-3869-4D51-B24F-27AA5D2882FF}" srcOrd="10" destOrd="0" presId="urn:microsoft.com/office/officeart/2005/8/layout/target3"/>
    <dgm:cxn modelId="{160126FB-EED4-4570-A294-578C3D5A4232}" type="presParOf" srcId="{E765887C-C5D4-4B95-AAAB-0AE5E743635A}" destId="{D9F57F7E-5D55-41DF-BB31-B2B97C1FD566}" srcOrd="11" destOrd="0" presId="urn:microsoft.com/office/officeart/2005/8/layout/target3"/>
    <dgm:cxn modelId="{FAFCC16B-CF40-4A30-9838-2C349E16243F}" type="presParOf" srcId="{E765887C-C5D4-4B95-AAAB-0AE5E743635A}" destId="{D034E6E5-9196-4DF2-A4A3-E17515B2F2CB}" srcOrd="12" destOrd="0" presId="urn:microsoft.com/office/officeart/2005/8/layout/target3"/>
    <dgm:cxn modelId="{478A65A6-9BD6-4CFA-A1D7-5892044B4A28}" type="presParOf" srcId="{E765887C-C5D4-4B95-AAAB-0AE5E743635A}" destId="{4C5BB872-ADEA-4D03-8D10-BE34275F6E7D}" srcOrd="13" destOrd="0" presId="urn:microsoft.com/office/officeart/2005/8/layout/target3"/>
    <dgm:cxn modelId="{6F73CCB2-2951-455E-97B0-B203DC2749A2}" type="presParOf" srcId="{E765887C-C5D4-4B95-AAAB-0AE5E743635A}" destId="{24CDCB6D-AF13-457F-8A32-90D6432ADB72}" srcOrd="14" destOrd="0" presId="urn:microsoft.com/office/officeart/2005/8/layout/target3"/>
    <dgm:cxn modelId="{4860CAE2-61E2-4EEF-8615-F5585DBC4AC4}" type="presParOf" srcId="{E765887C-C5D4-4B95-AAAB-0AE5E743635A}" destId="{E9ACA75E-50F8-4EB7-942E-B21DD9A60A2C}" srcOrd="15" destOrd="0" presId="urn:microsoft.com/office/officeart/2005/8/layout/target3"/>
    <dgm:cxn modelId="{7BF587C6-A8E1-4797-923F-F4E704482510}" type="presParOf" srcId="{E765887C-C5D4-4B95-AAAB-0AE5E743635A}" destId="{88886416-27FC-4E8A-8A4D-DB74F726B006}" srcOrd="16" destOrd="0" presId="urn:microsoft.com/office/officeart/2005/8/layout/target3"/>
    <dgm:cxn modelId="{3D3432B5-0DE6-4A38-9539-C77084EAC361}" type="presParOf" srcId="{E765887C-C5D4-4B95-AAAB-0AE5E743635A}" destId="{320B26FD-7BFC-4BA2-87E8-96DB1C31947B}" srcOrd="17" destOrd="0" presId="urn:microsoft.com/office/officeart/2005/8/layout/target3"/>
    <dgm:cxn modelId="{9A35CCE4-DE18-4E20-8D7A-4BB9162CE3AF}" type="presParOf" srcId="{E765887C-C5D4-4B95-AAAB-0AE5E743635A}" destId="{A03BE0EA-BF1C-4607-9855-7CBE7934D029}" srcOrd="18" destOrd="0" presId="urn:microsoft.com/office/officeart/2005/8/layout/target3"/>
    <dgm:cxn modelId="{3354F797-5CB5-4D12-9F74-F54AC37D44AE}" type="presParOf" srcId="{E765887C-C5D4-4B95-AAAB-0AE5E743635A}" destId="{00E41DF1-D28F-4C6E-86D0-A704D262D47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E34B17-5E66-4F08-88C8-0F69145853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D55B40-FE7D-4A5B-B5AB-0FE677CA949F}">
      <dgm:prSet phldrT="[Texto]"/>
      <dgm:spPr/>
      <dgm:t>
        <a:bodyPr/>
        <a:lstStyle/>
        <a:p>
          <a:r>
            <a:rPr lang="es-ES" dirty="0" smtClean="0"/>
            <a:t>Académicos/as</a:t>
          </a:r>
          <a:endParaRPr lang="es-ES" dirty="0"/>
        </a:p>
      </dgm:t>
    </dgm:pt>
    <dgm:pt modelId="{B629F5ED-9AFD-4D40-A311-2E70AC753002}" type="parTrans" cxnId="{48075066-67DB-4ECB-90E5-089E1885244D}">
      <dgm:prSet/>
      <dgm:spPr/>
      <dgm:t>
        <a:bodyPr/>
        <a:lstStyle/>
        <a:p>
          <a:endParaRPr lang="es-ES"/>
        </a:p>
      </dgm:t>
    </dgm:pt>
    <dgm:pt modelId="{39D4B8EB-074A-45FE-875D-284AA64BC6EB}" type="sibTrans" cxnId="{48075066-67DB-4ECB-90E5-089E1885244D}">
      <dgm:prSet/>
      <dgm:spPr/>
      <dgm:t>
        <a:bodyPr/>
        <a:lstStyle/>
        <a:p>
          <a:endParaRPr lang="es-ES"/>
        </a:p>
      </dgm:t>
    </dgm:pt>
    <dgm:pt modelId="{B819B343-B4C0-400F-BDD1-D49AED15DB3B}">
      <dgm:prSet phldrT="[Texto]"/>
      <dgm:spPr/>
      <dgm:t>
        <a:bodyPr/>
        <a:lstStyle/>
        <a:p>
          <a:r>
            <a:rPr lang="es-ES" dirty="0" smtClean="0"/>
            <a:t>Alta valoración de estudiantes</a:t>
          </a:r>
          <a:endParaRPr lang="es-ES" dirty="0"/>
        </a:p>
      </dgm:t>
    </dgm:pt>
    <dgm:pt modelId="{888FD1B3-BE24-4D47-82C0-3CB973DB2507}" type="parTrans" cxnId="{DBD450B1-8E54-4F11-9417-F64102F472A7}">
      <dgm:prSet/>
      <dgm:spPr/>
      <dgm:t>
        <a:bodyPr/>
        <a:lstStyle/>
        <a:p>
          <a:endParaRPr lang="es-ES"/>
        </a:p>
      </dgm:t>
    </dgm:pt>
    <dgm:pt modelId="{EFEE4F45-8410-46F6-BA68-91AC6D9A506C}" type="sibTrans" cxnId="{DBD450B1-8E54-4F11-9417-F64102F472A7}">
      <dgm:prSet/>
      <dgm:spPr/>
      <dgm:t>
        <a:bodyPr/>
        <a:lstStyle/>
        <a:p>
          <a:endParaRPr lang="es-ES"/>
        </a:p>
      </dgm:t>
    </dgm:pt>
    <dgm:pt modelId="{ABE429A8-A0A8-4CEB-A30D-502D401B896A}">
      <dgm:prSet phldrT="[Texto]"/>
      <dgm:spPr/>
      <dgm:t>
        <a:bodyPr/>
        <a:lstStyle/>
        <a:p>
          <a:r>
            <a:rPr lang="es-ES" dirty="0" smtClean="0"/>
            <a:t>Estudiantes</a:t>
          </a:r>
          <a:endParaRPr lang="es-ES" dirty="0"/>
        </a:p>
      </dgm:t>
    </dgm:pt>
    <dgm:pt modelId="{06D59325-E8E3-4911-B3DF-4398CB7AEC67}" type="parTrans" cxnId="{EBCFEC00-4B54-4049-BEFB-B71445776117}">
      <dgm:prSet/>
      <dgm:spPr/>
      <dgm:t>
        <a:bodyPr/>
        <a:lstStyle/>
        <a:p>
          <a:endParaRPr lang="es-ES"/>
        </a:p>
      </dgm:t>
    </dgm:pt>
    <dgm:pt modelId="{51BE6B03-ED0F-4DEA-BE46-F96DDF3EE59B}" type="sibTrans" cxnId="{EBCFEC00-4B54-4049-BEFB-B71445776117}">
      <dgm:prSet/>
      <dgm:spPr/>
      <dgm:t>
        <a:bodyPr/>
        <a:lstStyle/>
        <a:p>
          <a:endParaRPr lang="es-ES"/>
        </a:p>
      </dgm:t>
    </dgm:pt>
    <dgm:pt modelId="{416EF5D1-7780-4C36-9A23-48EAEAE627FD}">
      <dgm:prSet phldrT="[Texto]"/>
      <dgm:spPr/>
      <dgm:t>
        <a:bodyPr/>
        <a:lstStyle/>
        <a:p>
          <a:r>
            <a:rPr lang="es-ES" dirty="0" smtClean="0"/>
            <a:t>En general, alta valoración académica y humana.</a:t>
          </a:r>
          <a:endParaRPr lang="es-ES" dirty="0"/>
        </a:p>
      </dgm:t>
    </dgm:pt>
    <dgm:pt modelId="{CFDD84CD-BE5E-4ED7-AD82-4F2D765A2CEC}" type="parTrans" cxnId="{4CB55579-3AC3-426A-A90D-EA9A2BE3D6F6}">
      <dgm:prSet/>
      <dgm:spPr/>
      <dgm:t>
        <a:bodyPr/>
        <a:lstStyle/>
        <a:p>
          <a:endParaRPr lang="es-ES"/>
        </a:p>
      </dgm:t>
    </dgm:pt>
    <dgm:pt modelId="{26EDB905-AEEE-46D8-9C32-D37392C6281D}" type="sibTrans" cxnId="{4CB55579-3AC3-426A-A90D-EA9A2BE3D6F6}">
      <dgm:prSet/>
      <dgm:spPr/>
      <dgm:t>
        <a:bodyPr/>
        <a:lstStyle/>
        <a:p>
          <a:endParaRPr lang="es-ES"/>
        </a:p>
      </dgm:t>
    </dgm:pt>
    <dgm:pt modelId="{BAFEAB7E-A039-400C-9CCF-957E92AA27FD}">
      <dgm:prSet phldrT="[Texto]"/>
      <dgm:spPr/>
      <dgm:t>
        <a:bodyPr/>
        <a:lstStyle/>
        <a:p>
          <a:r>
            <a:rPr lang="es-ES" dirty="0" err="1" smtClean="0"/>
            <a:t>Adminis</a:t>
          </a:r>
          <a:r>
            <a:rPr lang="es-ES" dirty="0" smtClean="0"/>
            <a:t>/técnicos/</a:t>
          </a:r>
          <a:r>
            <a:rPr lang="es-ES" dirty="0" err="1" smtClean="0"/>
            <a:t>prof</a:t>
          </a:r>
          <a:endParaRPr lang="es-ES" dirty="0"/>
        </a:p>
      </dgm:t>
    </dgm:pt>
    <dgm:pt modelId="{0BCBA7DF-0F6F-4C5B-B65B-90A98BB9E977}" type="parTrans" cxnId="{1EB796ED-40FD-40A3-B6A0-70868C91A317}">
      <dgm:prSet/>
      <dgm:spPr/>
      <dgm:t>
        <a:bodyPr/>
        <a:lstStyle/>
        <a:p>
          <a:endParaRPr lang="es-ES"/>
        </a:p>
      </dgm:t>
    </dgm:pt>
    <dgm:pt modelId="{F4EEC215-3C51-4077-BACD-A6072549C34A}" type="sibTrans" cxnId="{1EB796ED-40FD-40A3-B6A0-70868C91A317}">
      <dgm:prSet/>
      <dgm:spPr/>
      <dgm:t>
        <a:bodyPr/>
        <a:lstStyle/>
        <a:p>
          <a:endParaRPr lang="es-ES"/>
        </a:p>
      </dgm:t>
    </dgm:pt>
    <dgm:pt modelId="{C3F190A9-7543-4B1B-A177-0304D1E15775}">
      <dgm:prSet phldrT="[Texto]"/>
      <dgm:spPr/>
      <dgm:t>
        <a:bodyPr/>
        <a:lstStyle/>
        <a:p>
          <a:r>
            <a:rPr lang="es-ES" dirty="0" smtClean="0"/>
            <a:t>Invisibilidad y falta de reconocimiento a su trabajo</a:t>
          </a:r>
          <a:endParaRPr lang="es-ES" dirty="0"/>
        </a:p>
      </dgm:t>
    </dgm:pt>
    <dgm:pt modelId="{79F85779-E1B9-4E47-861F-42905C005117}" type="parTrans" cxnId="{01A442D5-94F4-4F8B-8CB2-4B0BEE8B4086}">
      <dgm:prSet/>
      <dgm:spPr/>
      <dgm:t>
        <a:bodyPr/>
        <a:lstStyle/>
        <a:p>
          <a:endParaRPr lang="es-ES"/>
        </a:p>
      </dgm:t>
    </dgm:pt>
    <dgm:pt modelId="{4F3F646D-684C-43D3-83DE-0309B4182A65}" type="sibTrans" cxnId="{01A442D5-94F4-4F8B-8CB2-4B0BEE8B4086}">
      <dgm:prSet/>
      <dgm:spPr/>
      <dgm:t>
        <a:bodyPr/>
        <a:lstStyle/>
        <a:p>
          <a:endParaRPr lang="es-ES"/>
        </a:p>
      </dgm:t>
    </dgm:pt>
    <dgm:pt modelId="{B8DFB506-4D57-48C5-8257-4A6820D2A03D}">
      <dgm:prSet/>
      <dgm:spPr/>
      <dgm:t>
        <a:bodyPr/>
        <a:lstStyle/>
        <a:p>
          <a:r>
            <a:rPr lang="es-ES" dirty="0" smtClean="0"/>
            <a:t>Dificultad por diferencias  generacionales y diversidad de mundos</a:t>
          </a:r>
        </a:p>
      </dgm:t>
    </dgm:pt>
    <dgm:pt modelId="{8D67274E-497D-46EB-B063-31FB57705C4E}" type="parTrans" cxnId="{65078871-35DD-4BBA-A07C-8160FF29545F}">
      <dgm:prSet/>
      <dgm:spPr/>
      <dgm:t>
        <a:bodyPr/>
        <a:lstStyle/>
        <a:p>
          <a:endParaRPr lang="es-ES"/>
        </a:p>
      </dgm:t>
    </dgm:pt>
    <dgm:pt modelId="{CDD4B531-B46E-4A4C-9118-7AE32FCD6444}" type="sibTrans" cxnId="{65078871-35DD-4BBA-A07C-8160FF29545F}">
      <dgm:prSet/>
      <dgm:spPr/>
      <dgm:t>
        <a:bodyPr/>
        <a:lstStyle/>
        <a:p>
          <a:endParaRPr lang="es-ES"/>
        </a:p>
      </dgm:t>
    </dgm:pt>
    <dgm:pt modelId="{ABC820BB-463B-429C-8558-3E091A48FB2D}">
      <dgm:prSet/>
      <dgm:spPr/>
      <dgm:t>
        <a:bodyPr/>
        <a:lstStyle/>
        <a:p>
          <a:r>
            <a:rPr lang="es-ES" smtClean="0"/>
            <a:t>Superar idea que “el diálogo no va a resultar”</a:t>
          </a:r>
          <a:endParaRPr lang="es-ES" dirty="0" smtClean="0"/>
        </a:p>
      </dgm:t>
    </dgm:pt>
    <dgm:pt modelId="{D5F6BEB3-1881-47FD-8A55-1659CBCAE703}" type="parTrans" cxnId="{7FE16231-E83D-409A-B8F1-1302E0419985}">
      <dgm:prSet/>
      <dgm:spPr/>
      <dgm:t>
        <a:bodyPr/>
        <a:lstStyle/>
        <a:p>
          <a:endParaRPr lang="es-ES"/>
        </a:p>
      </dgm:t>
    </dgm:pt>
    <dgm:pt modelId="{41AB796A-5EF8-4560-810A-49AB71798B78}" type="sibTrans" cxnId="{7FE16231-E83D-409A-B8F1-1302E0419985}">
      <dgm:prSet/>
      <dgm:spPr/>
      <dgm:t>
        <a:bodyPr/>
        <a:lstStyle/>
        <a:p>
          <a:endParaRPr lang="es-ES"/>
        </a:p>
      </dgm:t>
    </dgm:pt>
    <dgm:pt modelId="{231AF1CA-1BF2-4931-AD3C-6DB8C2A5F894}">
      <dgm:prSet/>
      <dgm:spPr/>
      <dgm:t>
        <a:bodyPr/>
        <a:lstStyle/>
        <a:p>
          <a:r>
            <a:rPr lang="es-ES" smtClean="0"/>
            <a:t>Tensión entre nuevos y antiguos</a:t>
          </a:r>
          <a:endParaRPr lang="es-ES" dirty="0" smtClean="0"/>
        </a:p>
      </dgm:t>
    </dgm:pt>
    <dgm:pt modelId="{B6C4D012-2238-4E7C-829F-AC95C95749CF}" type="parTrans" cxnId="{0239AE49-2F4A-4653-98BF-DC0771D9DAB9}">
      <dgm:prSet/>
      <dgm:spPr/>
      <dgm:t>
        <a:bodyPr/>
        <a:lstStyle/>
        <a:p>
          <a:endParaRPr lang="es-ES"/>
        </a:p>
      </dgm:t>
    </dgm:pt>
    <dgm:pt modelId="{2D2C2180-9BAA-4049-81AD-4FE4EDBD9DA8}" type="sibTrans" cxnId="{0239AE49-2F4A-4653-98BF-DC0771D9DAB9}">
      <dgm:prSet/>
      <dgm:spPr/>
      <dgm:t>
        <a:bodyPr/>
        <a:lstStyle/>
        <a:p>
          <a:endParaRPr lang="es-ES"/>
        </a:p>
      </dgm:t>
    </dgm:pt>
    <dgm:pt modelId="{8D9F38BA-4B8E-4593-B3E4-0475E660B930}">
      <dgm:prSet/>
      <dgm:spPr/>
      <dgm:t>
        <a:bodyPr/>
        <a:lstStyle/>
        <a:p>
          <a:r>
            <a:rPr lang="es-ES" dirty="0" smtClean="0"/>
            <a:t>Sobrecarga administrativa sin sentido.</a:t>
          </a:r>
        </a:p>
      </dgm:t>
    </dgm:pt>
    <dgm:pt modelId="{F8AC5A28-ACD7-469B-8BAB-9CCDBEA0BDC6}" type="parTrans" cxnId="{4526DA06-1D2B-4C44-85C7-444F66A0EFC9}">
      <dgm:prSet/>
      <dgm:spPr/>
      <dgm:t>
        <a:bodyPr/>
        <a:lstStyle/>
        <a:p>
          <a:endParaRPr lang="es-ES"/>
        </a:p>
      </dgm:t>
    </dgm:pt>
    <dgm:pt modelId="{75BB94B0-0C94-4C75-944F-3BFD72E6777E}" type="sibTrans" cxnId="{4526DA06-1D2B-4C44-85C7-444F66A0EFC9}">
      <dgm:prSet/>
      <dgm:spPr/>
      <dgm:t>
        <a:bodyPr/>
        <a:lstStyle/>
        <a:p>
          <a:endParaRPr lang="es-ES"/>
        </a:p>
      </dgm:t>
    </dgm:pt>
    <dgm:pt modelId="{5C67BE5C-0B4E-447F-A3FB-722FEC1CE424}">
      <dgm:prSet/>
      <dgm:spPr/>
      <dgm:t>
        <a:bodyPr/>
        <a:lstStyle/>
        <a:p>
          <a:r>
            <a:rPr lang="es-ES" smtClean="0"/>
            <a:t>Coexiste con visión cuestionadora y crítica sobre académicos  que no tienen empatía. Se convive así, sin esperar mucho de este tipo de profesores, porque hay temor </a:t>
          </a:r>
          <a:endParaRPr lang="es-ES" dirty="0" smtClean="0"/>
        </a:p>
      </dgm:t>
    </dgm:pt>
    <dgm:pt modelId="{2A5EE116-A7D9-45FC-996F-F3F0CEE03E4E}" type="parTrans" cxnId="{D71D6246-9DF6-4771-AA2B-E82389C8A8A9}">
      <dgm:prSet/>
      <dgm:spPr/>
      <dgm:t>
        <a:bodyPr/>
        <a:lstStyle/>
        <a:p>
          <a:endParaRPr lang="es-ES"/>
        </a:p>
      </dgm:t>
    </dgm:pt>
    <dgm:pt modelId="{A2EBDE20-996A-477A-9E53-6E3D9D8B2BC1}" type="sibTrans" cxnId="{D71D6246-9DF6-4771-AA2B-E82389C8A8A9}">
      <dgm:prSet/>
      <dgm:spPr/>
      <dgm:t>
        <a:bodyPr/>
        <a:lstStyle/>
        <a:p>
          <a:endParaRPr lang="es-ES"/>
        </a:p>
      </dgm:t>
    </dgm:pt>
    <dgm:pt modelId="{A91F33E7-28A2-42FB-8370-A96A0D8D8EED}">
      <dgm:prSet/>
      <dgm:spPr/>
      <dgm:t>
        <a:bodyPr/>
        <a:lstStyle/>
        <a:p>
          <a:r>
            <a:rPr lang="es-ES" dirty="0" smtClean="0"/>
            <a:t>Colaboración “que nadie se quede atrás</a:t>
          </a:r>
          <a:endParaRPr lang="es-ES" dirty="0"/>
        </a:p>
      </dgm:t>
    </dgm:pt>
    <dgm:pt modelId="{8DB0762D-20B9-448E-B509-E62D26CCD7EE}" type="parTrans" cxnId="{B481AD55-4BD3-4D21-AAC3-59FB5E6E8188}">
      <dgm:prSet/>
      <dgm:spPr/>
      <dgm:t>
        <a:bodyPr/>
        <a:lstStyle/>
        <a:p>
          <a:endParaRPr lang="es-ES"/>
        </a:p>
      </dgm:t>
    </dgm:pt>
    <dgm:pt modelId="{EAC68998-DCDE-446B-8482-35CDAD201943}" type="sibTrans" cxnId="{B481AD55-4BD3-4D21-AAC3-59FB5E6E8188}">
      <dgm:prSet/>
      <dgm:spPr/>
      <dgm:t>
        <a:bodyPr/>
        <a:lstStyle/>
        <a:p>
          <a:endParaRPr lang="es-ES"/>
        </a:p>
      </dgm:t>
    </dgm:pt>
    <dgm:pt modelId="{18ED27BF-22A9-4F28-9824-89149B459502}">
      <dgm:prSet/>
      <dgm:spPr/>
      <dgm:t>
        <a:bodyPr/>
        <a:lstStyle/>
        <a:p>
          <a:r>
            <a:rPr lang="es-ES" smtClean="0"/>
            <a:t>Trato estigmatizador</a:t>
          </a:r>
          <a:endParaRPr lang="es-ES" dirty="0" smtClean="0"/>
        </a:p>
      </dgm:t>
    </dgm:pt>
    <dgm:pt modelId="{729EBF59-0BBF-46AC-9197-60E0B3D386C6}" type="parTrans" cxnId="{52FA3892-1616-403D-955E-9A3DAE4E09D4}">
      <dgm:prSet/>
      <dgm:spPr/>
      <dgm:t>
        <a:bodyPr/>
        <a:lstStyle/>
        <a:p>
          <a:endParaRPr lang="es-ES"/>
        </a:p>
      </dgm:t>
    </dgm:pt>
    <dgm:pt modelId="{6576475B-EC8D-4790-BA91-1D3F5E48B850}" type="sibTrans" cxnId="{52FA3892-1616-403D-955E-9A3DAE4E09D4}">
      <dgm:prSet/>
      <dgm:spPr/>
      <dgm:t>
        <a:bodyPr/>
        <a:lstStyle/>
        <a:p>
          <a:endParaRPr lang="es-ES"/>
        </a:p>
      </dgm:t>
    </dgm:pt>
    <dgm:pt modelId="{E026AE1A-DD0B-43A7-ACD9-D090627EEB0C}">
      <dgm:prSet/>
      <dgm:spPr/>
      <dgm:t>
        <a:bodyPr/>
        <a:lstStyle/>
        <a:p>
          <a:r>
            <a:rPr lang="es-ES" dirty="0" smtClean="0"/>
            <a:t>Segmentación</a:t>
          </a:r>
        </a:p>
      </dgm:t>
    </dgm:pt>
    <dgm:pt modelId="{EEBFA344-83F2-419D-9C31-6351248020CD}" type="parTrans" cxnId="{D82C4130-BE3B-4364-AAA4-F7E2038B4699}">
      <dgm:prSet/>
      <dgm:spPr/>
      <dgm:t>
        <a:bodyPr/>
        <a:lstStyle/>
        <a:p>
          <a:endParaRPr lang="es-ES"/>
        </a:p>
      </dgm:t>
    </dgm:pt>
    <dgm:pt modelId="{163524D0-64F2-4AB0-9C44-011A9E71FBD7}" type="sibTrans" cxnId="{D82C4130-BE3B-4364-AAA4-F7E2038B4699}">
      <dgm:prSet/>
      <dgm:spPr/>
      <dgm:t>
        <a:bodyPr/>
        <a:lstStyle/>
        <a:p>
          <a:endParaRPr lang="es-ES"/>
        </a:p>
      </dgm:t>
    </dgm:pt>
    <dgm:pt modelId="{E92260E1-6461-43DC-A434-E7558E626531}" type="pres">
      <dgm:prSet presAssocID="{19E34B17-5E66-4F08-88C8-0F69145853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304C37-0D96-47D3-9225-ED0557032501}" type="pres">
      <dgm:prSet presAssocID="{E7D55B40-FE7D-4A5B-B5AB-0FE677CA949F}" presName="composite" presStyleCnt="0"/>
      <dgm:spPr/>
    </dgm:pt>
    <dgm:pt modelId="{70AC4706-645F-407C-B3EF-8D83B9E951E9}" type="pres">
      <dgm:prSet presAssocID="{E7D55B40-FE7D-4A5B-B5AB-0FE677CA949F}" presName="parTx" presStyleLbl="alignNode1" presStyleIdx="0" presStyleCnt="3" custLinFactNeighborX="-16913" custLinFactNeighborY="-7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D1F03B-4F29-4993-A13E-04F4EC7F5D6D}" type="pres">
      <dgm:prSet presAssocID="{E7D55B40-FE7D-4A5B-B5AB-0FE677CA949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E5BC08-FB6E-4797-9B09-1F29A845984E}" type="pres">
      <dgm:prSet presAssocID="{39D4B8EB-074A-45FE-875D-284AA64BC6EB}" presName="space" presStyleCnt="0"/>
      <dgm:spPr/>
    </dgm:pt>
    <dgm:pt modelId="{E909671B-508A-48E9-A801-7F2A3D230221}" type="pres">
      <dgm:prSet presAssocID="{ABE429A8-A0A8-4CEB-A30D-502D401B896A}" presName="composite" presStyleCnt="0"/>
      <dgm:spPr/>
    </dgm:pt>
    <dgm:pt modelId="{3F9669BE-EC23-4E82-94F2-2890FD661ABC}" type="pres">
      <dgm:prSet presAssocID="{ABE429A8-A0A8-4CEB-A30D-502D401B896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6F6776-4A6F-48C3-B58C-35AF2E6BCDF0}" type="pres">
      <dgm:prSet presAssocID="{ABE429A8-A0A8-4CEB-A30D-502D401B896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971EB-B4DA-47A6-B328-5C440F4F1104}" type="pres">
      <dgm:prSet presAssocID="{51BE6B03-ED0F-4DEA-BE46-F96DDF3EE59B}" presName="space" presStyleCnt="0"/>
      <dgm:spPr/>
    </dgm:pt>
    <dgm:pt modelId="{4AE37599-C32F-4616-AED4-B1A4ABB6400A}" type="pres">
      <dgm:prSet presAssocID="{BAFEAB7E-A039-400C-9CCF-957E92AA27FD}" presName="composite" presStyleCnt="0"/>
      <dgm:spPr/>
    </dgm:pt>
    <dgm:pt modelId="{090F8F12-DBE4-4975-BD26-F72B65FADF7C}" type="pres">
      <dgm:prSet presAssocID="{BAFEAB7E-A039-400C-9CCF-957E92AA27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A80177-8A2D-448B-80BB-33860DD21E6E}" type="pres">
      <dgm:prSet presAssocID="{BAFEAB7E-A039-400C-9CCF-957E92AA27F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2C4130-BE3B-4364-AAA4-F7E2038B4699}" srcId="{BAFEAB7E-A039-400C-9CCF-957E92AA27FD}" destId="{E026AE1A-DD0B-43A7-ACD9-D090627EEB0C}" srcOrd="2" destOrd="0" parTransId="{EEBFA344-83F2-419D-9C31-6351248020CD}" sibTransId="{163524D0-64F2-4AB0-9C44-011A9E71FBD7}"/>
    <dgm:cxn modelId="{C7051064-6694-43E5-B2A8-A879B68A6CE7}" type="presOf" srcId="{ABC820BB-463B-429C-8558-3E091A48FB2D}" destId="{39D1F03B-4F29-4993-A13E-04F4EC7F5D6D}" srcOrd="0" destOrd="2" presId="urn:microsoft.com/office/officeart/2005/8/layout/hList1"/>
    <dgm:cxn modelId="{9E293C95-24E5-4D83-8D1F-1FEA4D319856}" type="presOf" srcId="{E026AE1A-DD0B-43A7-ACD9-D090627EEB0C}" destId="{76A80177-8A2D-448B-80BB-33860DD21E6E}" srcOrd="0" destOrd="2" presId="urn:microsoft.com/office/officeart/2005/8/layout/hList1"/>
    <dgm:cxn modelId="{65078871-35DD-4BBA-A07C-8160FF29545F}" srcId="{E7D55B40-FE7D-4A5B-B5AB-0FE677CA949F}" destId="{B8DFB506-4D57-48C5-8257-4A6820D2A03D}" srcOrd="1" destOrd="0" parTransId="{8D67274E-497D-46EB-B063-31FB57705C4E}" sibTransId="{CDD4B531-B46E-4A4C-9118-7AE32FCD6444}"/>
    <dgm:cxn modelId="{640FC519-31C0-4459-B4FA-13808D1B01F1}" type="presOf" srcId="{A91F33E7-28A2-42FB-8370-A96A0D8D8EED}" destId="{E66F6776-4A6F-48C3-B58C-35AF2E6BCDF0}" srcOrd="0" destOrd="2" presId="urn:microsoft.com/office/officeart/2005/8/layout/hList1"/>
    <dgm:cxn modelId="{DBD450B1-8E54-4F11-9417-F64102F472A7}" srcId="{E7D55B40-FE7D-4A5B-B5AB-0FE677CA949F}" destId="{B819B343-B4C0-400F-BDD1-D49AED15DB3B}" srcOrd="0" destOrd="0" parTransId="{888FD1B3-BE24-4D47-82C0-3CB973DB2507}" sibTransId="{EFEE4F45-8410-46F6-BA68-91AC6D9A506C}"/>
    <dgm:cxn modelId="{3BD6A2D6-9FED-45F1-8785-19BA734DACE3}" type="presOf" srcId="{B819B343-B4C0-400F-BDD1-D49AED15DB3B}" destId="{39D1F03B-4F29-4993-A13E-04F4EC7F5D6D}" srcOrd="0" destOrd="0" presId="urn:microsoft.com/office/officeart/2005/8/layout/hList1"/>
    <dgm:cxn modelId="{0F38333A-2467-4A57-BEF2-DD812F938AC0}" type="presOf" srcId="{BAFEAB7E-A039-400C-9CCF-957E92AA27FD}" destId="{090F8F12-DBE4-4975-BD26-F72B65FADF7C}" srcOrd="0" destOrd="0" presId="urn:microsoft.com/office/officeart/2005/8/layout/hList1"/>
    <dgm:cxn modelId="{C3898C6B-827D-40FA-AB7B-0E78F96A3345}" type="presOf" srcId="{C3F190A9-7543-4B1B-A177-0304D1E15775}" destId="{76A80177-8A2D-448B-80BB-33860DD21E6E}" srcOrd="0" destOrd="0" presId="urn:microsoft.com/office/officeart/2005/8/layout/hList1"/>
    <dgm:cxn modelId="{19ECA06F-AFAB-4487-B2DF-6EAD5EE278CF}" type="presOf" srcId="{ABE429A8-A0A8-4CEB-A30D-502D401B896A}" destId="{3F9669BE-EC23-4E82-94F2-2890FD661ABC}" srcOrd="0" destOrd="0" presId="urn:microsoft.com/office/officeart/2005/8/layout/hList1"/>
    <dgm:cxn modelId="{B481AD55-4BD3-4D21-AAC3-59FB5E6E8188}" srcId="{ABE429A8-A0A8-4CEB-A30D-502D401B896A}" destId="{A91F33E7-28A2-42FB-8370-A96A0D8D8EED}" srcOrd="2" destOrd="0" parTransId="{8DB0762D-20B9-448E-B509-E62D26CCD7EE}" sibTransId="{EAC68998-DCDE-446B-8482-35CDAD201943}"/>
    <dgm:cxn modelId="{2A03CA10-3FD9-4549-B0AE-FFB71DF8B8DA}" type="presOf" srcId="{19E34B17-5E66-4F08-88C8-0F691458535E}" destId="{E92260E1-6461-43DC-A434-E7558E626531}" srcOrd="0" destOrd="0" presId="urn:microsoft.com/office/officeart/2005/8/layout/hList1"/>
    <dgm:cxn modelId="{7DB68326-00F5-491A-BE1E-2FC9D4257AAB}" type="presOf" srcId="{5C67BE5C-0B4E-447F-A3FB-722FEC1CE424}" destId="{E66F6776-4A6F-48C3-B58C-35AF2E6BCDF0}" srcOrd="0" destOrd="1" presId="urn:microsoft.com/office/officeart/2005/8/layout/hList1"/>
    <dgm:cxn modelId="{6CA87971-5391-4690-B66E-D301313E2AC6}" type="presOf" srcId="{231AF1CA-1BF2-4931-AD3C-6DB8C2A5F894}" destId="{39D1F03B-4F29-4993-A13E-04F4EC7F5D6D}" srcOrd="0" destOrd="3" presId="urn:microsoft.com/office/officeart/2005/8/layout/hList1"/>
    <dgm:cxn modelId="{0239AE49-2F4A-4653-98BF-DC0771D9DAB9}" srcId="{E7D55B40-FE7D-4A5B-B5AB-0FE677CA949F}" destId="{231AF1CA-1BF2-4931-AD3C-6DB8C2A5F894}" srcOrd="3" destOrd="0" parTransId="{B6C4D012-2238-4E7C-829F-AC95C95749CF}" sibTransId="{2D2C2180-9BAA-4049-81AD-4FE4EDBD9DA8}"/>
    <dgm:cxn modelId="{EBCFEC00-4B54-4049-BEFB-B71445776117}" srcId="{19E34B17-5E66-4F08-88C8-0F691458535E}" destId="{ABE429A8-A0A8-4CEB-A30D-502D401B896A}" srcOrd="1" destOrd="0" parTransId="{06D59325-E8E3-4911-B3DF-4398CB7AEC67}" sibTransId="{51BE6B03-ED0F-4DEA-BE46-F96DDF3EE59B}"/>
    <dgm:cxn modelId="{4CB55579-3AC3-426A-A90D-EA9A2BE3D6F6}" srcId="{ABE429A8-A0A8-4CEB-A30D-502D401B896A}" destId="{416EF5D1-7780-4C36-9A23-48EAEAE627FD}" srcOrd="0" destOrd="0" parTransId="{CFDD84CD-BE5E-4ED7-AD82-4F2D765A2CEC}" sibTransId="{26EDB905-AEEE-46D8-9C32-D37392C6281D}"/>
    <dgm:cxn modelId="{02597588-B4D4-4D2A-A765-8032B51CEEE6}" type="presOf" srcId="{8D9F38BA-4B8E-4593-B3E4-0475E660B930}" destId="{39D1F03B-4F29-4993-A13E-04F4EC7F5D6D}" srcOrd="0" destOrd="4" presId="urn:microsoft.com/office/officeart/2005/8/layout/hList1"/>
    <dgm:cxn modelId="{28C5C5D5-B89F-417B-95F9-EAF0C81C6071}" type="presOf" srcId="{18ED27BF-22A9-4F28-9824-89149B459502}" destId="{76A80177-8A2D-448B-80BB-33860DD21E6E}" srcOrd="0" destOrd="1" presId="urn:microsoft.com/office/officeart/2005/8/layout/hList1"/>
    <dgm:cxn modelId="{4526DA06-1D2B-4C44-85C7-444F66A0EFC9}" srcId="{E7D55B40-FE7D-4A5B-B5AB-0FE677CA949F}" destId="{8D9F38BA-4B8E-4593-B3E4-0475E660B930}" srcOrd="4" destOrd="0" parTransId="{F8AC5A28-ACD7-469B-8BAB-9CCDBEA0BDC6}" sibTransId="{75BB94B0-0C94-4C75-944F-3BFD72E6777E}"/>
    <dgm:cxn modelId="{D71D6246-9DF6-4771-AA2B-E82389C8A8A9}" srcId="{ABE429A8-A0A8-4CEB-A30D-502D401B896A}" destId="{5C67BE5C-0B4E-447F-A3FB-722FEC1CE424}" srcOrd="1" destOrd="0" parTransId="{2A5EE116-A7D9-45FC-996F-F3F0CEE03E4E}" sibTransId="{A2EBDE20-996A-477A-9E53-6E3D9D8B2BC1}"/>
    <dgm:cxn modelId="{52FA3892-1616-403D-955E-9A3DAE4E09D4}" srcId="{BAFEAB7E-A039-400C-9CCF-957E92AA27FD}" destId="{18ED27BF-22A9-4F28-9824-89149B459502}" srcOrd="1" destOrd="0" parTransId="{729EBF59-0BBF-46AC-9197-60E0B3D386C6}" sibTransId="{6576475B-EC8D-4790-BA91-1D3F5E48B850}"/>
    <dgm:cxn modelId="{DC18F904-97AF-435C-B53A-574D8C63B802}" type="presOf" srcId="{416EF5D1-7780-4C36-9A23-48EAEAE627FD}" destId="{E66F6776-4A6F-48C3-B58C-35AF2E6BCDF0}" srcOrd="0" destOrd="0" presId="urn:microsoft.com/office/officeart/2005/8/layout/hList1"/>
    <dgm:cxn modelId="{7FE16231-E83D-409A-B8F1-1302E0419985}" srcId="{E7D55B40-FE7D-4A5B-B5AB-0FE677CA949F}" destId="{ABC820BB-463B-429C-8558-3E091A48FB2D}" srcOrd="2" destOrd="0" parTransId="{D5F6BEB3-1881-47FD-8A55-1659CBCAE703}" sibTransId="{41AB796A-5EF8-4560-810A-49AB71798B78}"/>
    <dgm:cxn modelId="{48075066-67DB-4ECB-90E5-089E1885244D}" srcId="{19E34B17-5E66-4F08-88C8-0F691458535E}" destId="{E7D55B40-FE7D-4A5B-B5AB-0FE677CA949F}" srcOrd="0" destOrd="0" parTransId="{B629F5ED-9AFD-4D40-A311-2E70AC753002}" sibTransId="{39D4B8EB-074A-45FE-875D-284AA64BC6EB}"/>
    <dgm:cxn modelId="{CE4E84B2-FFD2-4F8E-8684-1E3EC790B6D0}" type="presOf" srcId="{B8DFB506-4D57-48C5-8257-4A6820D2A03D}" destId="{39D1F03B-4F29-4993-A13E-04F4EC7F5D6D}" srcOrd="0" destOrd="1" presId="urn:microsoft.com/office/officeart/2005/8/layout/hList1"/>
    <dgm:cxn modelId="{01A442D5-94F4-4F8B-8CB2-4B0BEE8B4086}" srcId="{BAFEAB7E-A039-400C-9CCF-957E92AA27FD}" destId="{C3F190A9-7543-4B1B-A177-0304D1E15775}" srcOrd="0" destOrd="0" parTransId="{79F85779-E1B9-4E47-861F-42905C005117}" sibTransId="{4F3F646D-684C-43D3-83DE-0309B4182A65}"/>
    <dgm:cxn modelId="{1EB796ED-40FD-40A3-B6A0-70868C91A317}" srcId="{19E34B17-5E66-4F08-88C8-0F691458535E}" destId="{BAFEAB7E-A039-400C-9CCF-957E92AA27FD}" srcOrd="2" destOrd="0" parTransId="{0BCBA7DF-0F6F-4C5B-B65B-90A98BB9E977}" sibTransId="{F4EEC215-3C51-4077-BACD-A6072549C34A}"/>
    <dgm:cxn modelId="{4A6AF02D-A5FB-4472-840C-450C1F5397E5}" type="presOf" srcId="{E7D55B40-FE7D-4A5B-B5AB-0FE677CA949F}" destId="{70AC4706-645F-407C-B3EF-8D83B9E951E9}" srcOrd="0" destOrd="0" presId="urn:microsoft.com/office/officeart/2005/8/layout/hList1"/>
    <dgm:cxn modelId="{AF5A41DF-CACD-4E66-8A8B-ED84921D298A}" type="presParOf" srcId="{E92260E1-6461-43DC-A434-E7558E626531}" destId="{15304C37-0D96-47D3-9225-ED0557032501}" srcOrd="0" destOrd="0" presId="urn:microsoft.com/office/officeart/2005/8/layout/hList1"/>
    <dgm:cxn modelId="{87722CA0-8E71-456F-918C-C67642F7410E}" type="presParOf" srcId="{15304C37-0D96-47D3-9225-ED0557032501}" destId="{70AC4706-645F-407C-B3EF-8D83B9E951E9}" srcOrd="0" destOrd="0" presId="urn:microsoft.com/office/officeart/2005/8/layout/hList1"/>
    <dgm:cxn modelId="{27284D6E-A679-4994-8571-AF5471AB0DF4}" type="presParOf" srcId="{15304C37-0D96-47D3-9225-ED0557032501}" destId="{39D1F03B-4F29-4993-A13E-04F4EC7F5D6D}" srcOrd="1" destOrd="0" presId="urn:microsoft.com/office/officeart/2005/8/layout/hList1"/>
    <dgm:cxn modelId="{2FA06255-BFB4-4A43-A4A9-14B2146DCB91}" type="presParOf" srcId="{E92260E1-6461-43DC-A434-E7558E626531}" destId="{75E5BC08-FB6E-4797-9B09-1F29A845984E}" srcOrd="1" destOrd="0" presId="urn:microsoft.com/office/officeart/2005/8/layout/hList1"/>
    <dgm:cxn modelId="{662EF1DA-6792-4E9D-9912-15E7D74AFC72}" type="presParOf" srcId="{E92260E1-6461-43DC-A434-E7558E626531}" destId="{E909671B-508A-48E9-A801-7F2A3D230221}" srcOrd="2" destOrd="0" presId="urn:microsoft.com/office/officeart/2005/8/layout/hList1"/>
    <dgm:cxn modelId="{012554BE-8389-4BDD-AAEE-4CFCDE6B435C}" type="presParOf" srcId="{E909671B-508A-48E9-A801-7F2A3D230221}" destId="{3F9669BE-EC23-4E82-94F2-2890FD661ABC}" srcOrd="0" destOrd="0" presId="urn:microsoft.com/office/officeart/2005/8/layout/hList1"/>
    <dgm:cxn modelId="{5CDEEDD5-09CB-4987-9B1D-235CB024FD14}" type="presParOf" srcId="{E909671B-508A-48E9-A801-7F2A3D230221}" destId="{E66F6776-4A6F-48C3-B58C-35AF2E6BCDF0}" srcOrd="1" destOrd="0" presId="urn:microsoft.com/office/officeart/2005/8/layout/hList1"/>
    <dgm:cxn modelId="{BD4CD206-E81F-42DB-8F2E-A9289EAECADF}" type="presParOf" srcId="{E92260E1-6461-43DC-A434-E7558E626531}" destId="{58E971EB-B4DA-47A6-B328-5C440F4F1104}" srcOrd="3" destOrd="0" presId="urn:microsoft.com/office/officeart/2005/8/layout/hList1"/>
    <dgm:cxn modelId="{F51D25A5-7979-4282-885E-85C2FFE3F875}" type="presParOf" srcId="{E92260E1-6461-43DC-A434-E7558E626531}" destId="{4AE37599-C32F-4616-AED4-B1A4ABB6400A}" srcOrd="4" destOrd="0" presId="urn:microsoft.com/office/officeart/2005/8/layout/hList1"/>
    <dgm:cxn modelId="{52E19F24-B19C-4506-B0BC-54741F787C25}" type="presParOf" srcId="{4AE37599-C32F-4616-AED4-B1A4ABB6400A}" destId="{090F8F12-DBE4-4975-BD26-F72B65FADF7C}" srcOrd="0" destOrd="0" presId="urn:microsoft.com/office/officeart/2005/8/layout/hList1"/>
    <dgm:cxn modelId="{344F82BC-8491-4077-8515-6A2EDC150ACE}" type="presParOf" srcId="{4AE37599-C32F-4616-AED4-B1A4ABB6400A}" destId="{76A80177-8A2D-448B-80BB-33860DD21E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E34B17-5E66-4F08-88C8-0F69145853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D55B40-FE7D-4A5B-B5AB-0FE677CA949F}">
      <dgm:prSet phldrT="[Texto]"/>
      <dgm:spPr/>
      <dgm:t>
        <a:bodyPr/>
        <a:lstStyle/>
        <a:p>
          <a:r>
            <a:rPr lang="es-ES" dirty="0" smtClean="0"/>
            <a:t>Académicos/as</a:t>
          </a:r>
          <a:endParaRPr lang="es-ES" dirty="0"/>
        </a:p>
      </dgm:t>
    </dgm:pt>
    <dgm:pt modelId="{B629F5ED-9AFD-4D40-A311-2E70AC753002}" type="parTrans" cxnId="{48075066-67DB-4ECB-90E5-089E1885244D}">
      <dgm:prSet/>
      <dgm:spPr/>
      <dgm:t>
        <a:bodyPr/>
        <a:lstStyle/>
        <a:p>
          <a:endParaRPr lang="es-ES"/>
        </a:p>
      </dgm:t>
    </dgm:pt>
    <dgm:pt modelId="{39D4B8EB-074A-45FE-875D-284AA64BC6EB}" type="sibTrans" cxnId="{48075066-67DB-4ECB-90E5-089E1885244D}">
      <dgm:prSet/>
      <dgm:spPr/>
      <dgm:t>
        <a:bodyPr/>
        <a:lstStyle/>
        <a:p>
          <a:endParaRPr lang="es-ES"/>
        </a:p>
      </dgm:t>
    </dgm:pt>
    <dgm:pt modelId="{B819B343-B4C0-400F-BDD1-D49AED15DB3B}">
      <dgm:prSet phldrT="[Texto]"/>
      <dgm:spPr/>
      <dgm:t>
        <a:bodyPr/>
        <a:lstStyle/>
        <a:p>
          <a:r>
            <a:rPr lang="es-ES" dirty="0" smtClean="0"/>
            <a:t>Buena convivencia en los espacios de interacción más próximos,</a:t>
          </a:r>
          <a:endParaRPr lang="es-ES" dirty="0"/>
        </a:p>
      </dgm:t>
    </dgm:pt>
    <dgm:pt modelId="{888FD1B3-BE24-4D47-82C0-3CB973DB2507}" type="parTrans" cxnId="{DBD450B1-8E54-4F11-9417-F64102F472A7}">
      <dgm:prSet/>
      <dgm:spPr/>
      <dgm:t>
        <a:bodyPr/>
        <a:lstStyle/>
        <a:p>
          <a:endParaRPr lang="es-ES"/>
        </a:p>
      </dgm:t>
    </dgm:pt>
    <dgm:pt modelId="{EFEE4F45-8410-46F6-BA68-91AC6D9A506C}" type="sibTrans" cxnId="{DBD450B1-8E54-4F11-9417-F64102F472A7}">
      <dgm:prSet/>
      <dgm:spPr/>
      <dgm:t>
        <a:bodyPr/>
        <a:lstStyle/>
        <a:p>
          <a:endParaRPr lang="es-ES"/>
        </a:p>
      </dgm:t>
    </dgm:pt>
    <dgm:pt modelId="{ABE429A8-A0A8-4CEB-A30D-502D401B896A}">
      <dgm:prSet phldrT="[Texto]"/>
      <dgm:spPr/>
      <dgm:t>
        <a:bodyPr/>
        <a:lstStyle/>
        <a:p>
          <a:r>
            <a:rPr lang="es-ES" dirty="0" smtClean="0"/>
            <a:t>Estudiantes</a:t>
          </a:r>
          <a:endParaRPr lang="es-ES" dirty="0"/>
        </a:p>
      </dgm:t>
    </dgm:pt>
    <dgm:pt modelId="{06D59325-E8E3-4911-B3DF-4398CB7AEC67}" type="parTrans" cxnId="{EBCFEC00-4B54-4049-BEFB-B71445776117}">
      <dgm:prSet/>
      <dgm:spPr/>
      <dgm:t>
        <a:bodyPr/>
        <a:lstStyle/>
        <a:p>
          <a:endParaRPr lang="es-ES"/>
        </a:p>
      </dgm:t>
    </dgm:pt>
    <dgm:pt modelId="{51BE6B03-ED0F-4DEA-BE46-F96DDF3EE59B}" type="sibTrans" cxnId="{EBCFEC00-4B54-4049-BEFB-B71445776117}">
      <dgm:prSet/>
      <dgm:spPr/>
      <dgm:t>
        <a:bodyPr/>
        <a:lstStyle/>
        <a:p>
          <a:endParaRPr lang="es-ES"/>
        </a:p>
      </dgm:t>
    </dgm:pt>
    <dgm:pt modelId="{416EF5D1-7780-4C36-9A23-48EAEAE627FD}">
      <dgm:prSet phldrT="[Texto]"/>
      <dgm:spPr/>
      <dgm:t>
        <a:bodyPr/>
        <a:lstStyle/>
        <a:p>
          <a:endParaRPr lang="es-ES" dirty="0"/>
        </a:p>
      </dgm:t>
    </dgm:pt>
    <dgm:pt modelId="{CFDD84CD-BE5E-4ED7-AD82-4F2D765A2CEC}" type="parTrans" cxnId="{4CB55579-3AC3-426A-A90D-EA9A2BE3D6F6}">
      <dgm:prSet/>
      <dgm:spPr/>
      <dgm:t>
        <a:bodyPr/>
        <a:lstStyle/>
        <a:p>
          <a:endParaRPr lang="es-ES"/>
        </a:p>
      </dgm:t>
    </dgm:pt>
    <dgm:pt modelId="{26EDB905-AEEE-46D8-9C32-D37392C6281D}" type="sibTrans" cxnId="{4CB55579-3AC3-426A-A90D-EA9A2BE3D6F6}">
      <dgm:prSet/>
      <dgm:spPr/>
      <dgm:t>
        <a:bodyPr/>
        <a:lstStyle/>
        <a:p>
          <a:endParaRPr lang="es-ES"/>
        </a:p>
      </dgm:t>
    </dgm:pt>
    <dgm:pt modelId="{BAFEAB7E-A039-400C-9CCF-957E92AA27FD}">
      <dgm:prSet phldrT="[Texto]"/>
      <dgm:spPr/>
      <dgm:t>
        <a:bodyPr/>
        <a:lstStyle/>
        <a:p>
          <a:r>
            <a:rPr lang="es-ES" dirty="0" err="1" smtClean="0"/>
            <a:t>Adminis</a:t>
          </a:r>
          <a:r>
            <a:rPr lang="es-ES" dirty="0" smtClean="0"/>
            <a:t>/técnicos/</a:t>
          </a:r>
          <a:r>
            <a:rPr lang="es-ES" dirty="0" err="1" smtClean="0"/>
            <a:t>prof</a:t>
          </a:r>
          <a:endParaRPr lang="es-ES" dirty="0"/>
        </a:p>
      </dgm:t>
    </dgm:pt>
    <dgm:pt modelId="{0BCBA7DF-0F6F-4C5B-B65B-90A98BB9E977}" type="parTrans" cxnId="{1EB796ED-40FD-40A3-B6A0-70868C91A317}">
      <dgm:prSet/>
      <dgm:spPr/>
      <dgm:t>
        <a:bodyPr/>
        <a:lstStyle/>
        <a:p>
          <a:endParaRPr lang="es-ES"/>
        </a:p>
      </dgm:t>
    </dgm:pt>
    <dgm:pt modelId="{F4EEC215-3C51-4077-BACD-A6072549C34A}" type="sibTrans" cxnId="{1EB796ED-40FD-40A3-B6A0-70868C91A317}">
      <dgm:prSet/>
      <dgm:spPr/>
      <dgm:t>
        <a:bodyPr/>
        <a:lstStyle/>
        <a:p>
          <a:endParaRPr lang="es-ES"/>
        </a:p>
      </dgm:t>
    </dgm:pt>
    <dgm:pt modelId="{C3F190A9-7543-4B1B-A177-0304D1E15775}">
      <dgm:prSet phldrT="[Texto]"/>
      <dgm:spPr/>
      <dgm:t>
        <a:bodyPr/>
        <a:lstStyle/>
        <a:p>
          <a:r>
            <a:rPr lang="es-ES" dirty="0" smtClean="0"/>
            <a:t>Valoran positivamente la interacción más cercana y directa, se expresa el logro de equipos de trabajo que tienen un gran compromiso.</a:t>
          </a:r>
          <a:endParaRPr lang="es-ES" dirty="0"/>
        </a:p>
      </dgm:t>
    </dgm:pt>
    <dgm:pt modelId="{79F85779-E1B9-4E47-861F-42905C005117}" type="parTrans" cxnId="{01A442D5-94F4-4F8B-8CB2-4B0BEE8B4086}">
      <dgm:prSet/>
      <dgm:spPr/>
      <dgm:t>
        <a:bodyPr/>
        <a:lstStyle/>
        <a:p>
          <a:endParaRPr lang="es-ES"/>
        </a:p>
      </dgm:t>
    </dgm:pt>
    <dgm:pt modelId="{4F3F646D-684C-43D3-83DE-0309B4182A65}" type="sibTrans" cxnId="{01A442D5-94F4-4F8B-8CB2-4B0BEE8B4086}">
      <dgm:prSet/>
      <dgm:spPr/>
      <dgm:t>
        <a:bodyPr/>
        <a:lstStyle/>
        <a:p>
          <a:endParaRPr lang="es-ES"/>
        </a:p>
      </dgm:t>
    </dgm:pt>
    <dgm:pt modelId="{FB24D156-0534-42EA-8917-98D5B6B5B441}">
      <dgm:prSet phldrT="[Texto]"/>
      <dgm:spPr/>
      <dgm:t>
        <a:bodyPr/>
        <a:lstStyle/>
        <a:p>
          <a:r>
            <a:rPr lang="es-ES" dirty="0" smtClean="0"/>
            <a:t>Sentimiento cotidiano de desconfianza de “</a:t>
          </a:r>
          <a:r>
            <a:rPr lang="es-ES" i="1" dirty="0" smtClean="0"/>
            <a:t>vivir bajo sospecha</a:t>
          </a:r>
          <a:r>
            <a:rPr lang="es-ES" dirty="0" smtClean="0"/>
            <a:t>” vinculado con la administración y equipos directivos y, en ocasiones, entre los propios académicos en los departamentos</a:t>
          </a:r>
          <a:endParaRPr lang="es-ES" dirty="0"/>
        </a:p>
      </dgm:t>
    </dgm:pt>
    <dgm:pt modelId="{C7329C43-1E4E-4B3C-8D8D-0DD3E52AD260}" type="parTrans" cxnId="{ABA8A6E8-83EB-4407-A825-7F78AA114F48}">
      <dgm:prSet/>
      <dgm:spPr/>
      <dgm:t>
        <a:bodyPr/>
        <a:lstStyle/>
        <a:p>
          <a:endParaRPr lang="es-ES"/>
        </a:p>
      </dgm:t>
    </dgm:pt>
    <dgm:pt modelId="{296B0F1E-256E-433F-8D87-4AADDA341876}" type="sibTrans" cxnId="{ABA8A6E8-83EB-4407-A825-7F78AA114F48}">
      <dgm:prSet/>
      <dgm:spPr/>
      <dgm:t>
        <a:bodyPr/>
        <a:lstStyle/>
        <a:p>
          <a:endParaRPr lang="es-ES"/>
        </a:p>
      </dgm:t>
    </dgm:pt>
    <dgm:pt modelId="{71E111B1-EB5B-4AE7-A8F9-C2171A9CF97F}">
      <dgm:prSet phldrT="[Texto]"/>
      <dgm:spPr/>
      <dgm:t>
        <a:bodyPr/>
        <a:lstStyle/>
        <a:p>
          <a:r>
            <a:rPr lang="es-ES" dirty="0" smtClean="0"/>
            <a:t>Se señala la necesidad de escuchar a los demás, de construir más confianzas en la interacción próxima.</a:t>
          </a:r>
          <a:endParaRPr lang="es-ES" dirty="0"/>
        </a:p>
      </dgm:t>
    </dgm:pt>
    <dgm:pt modelId="{00C3CCA6-7D45-489F-AB90-210CB43DCE6E}" type="parTrans" cxnId="{2EA347D2-59CD-4DFA-9E99-F7EF1C9BA2C5}">
      <dgm:prSet/>
      <dgm:spPr/>
      <dgm:t>
        <a:bodyPr/>
        <a:lstStyle/>
        <a:p>
          <a:endParaRPr lang="es-ES"/>
        </a:p>
      </dgm:t>
    </dgm:pt>
    <dgm:pt modelId="{26BCD415-A974-4FC6-A900-A27E501E308C}" type="sibTrans" cxnId="{2EA347D2-59CD-4DFA-9E99-F7EF1C9BA2C5}">
      <dgm:prSet/>
      <dgm:spPr/>
      <dgm:t>
        <a:bodyPr/>
        <a:lstStyle/>
        <a:p>
          <a:endParaRPr lang="es-ES"/>
        </a:p>
      </dgm:t>
    </dgm:pt>
    <dgm:pt modelId="{C39C0559-856E-47CA-AA6E-0689AAD736C4}">
      <dgm:prSet/>
      <dgm:spPr/>
      <dgm:t>
        <a:bodyPr/>
        <a:lstStyle/>
        <a:p>
          <a:r>
            <a:rPr lang="es-ES" dirty="0" smtClean="0"/>
            <a:t>Comunicación on-line,  asociado a sentimientos de temor e inseguridad</a:t>
          </a:r>
          <a:endParaRPr lang="es-ES" dirty="0"/>
        </a:p>
      </dgm:t>
    </dgm:pt>
    <dgm:pt modelId="{656DE070-1F10-4BBD-A0EA-AB84B0286414}" type="parTrans" cxnId="{766302B8-7048-4467-9B5D-F1160CB5F2E3}">
      <dgm:prSet/>
      <dgm:spPr/>
      <dgm:t>
        <a:bodyPr/>
        <a:lstStyle/>
        <a:p>
          <a:endParaRPr lang="es-ES"/>
        </a:p>
      </dgm:t>
    </dgm:pt>
    <dgm:pt modelId="{89BD6A1C-D728-40A5-8AEE-370493920BFE}" type="sibTrans" cxnId="{766302B8-7048-4467-9B5D-F1160CB5F2E3}">
      <dgm:prSet/>
      <dgm:spPr/>
      <dgm:t>
        <a:bodyPr/>
        <a:lstStyle/>
        <a:p>
          <a:endParaRPr lang="es-ES"/>
        </a:p>
      </dgm:t>
    </dgm:pt>
    <dgm:pt modelId="{B25CF046-AE4B-4A31-BF88-24C804B53294}">
      <dgm:prSet/>
      <dgm:spPr/>
      <dgm:t>
        <a:bodyPr/>
        <a:lstStyle/>
        <a:p>
          <a:r>
            <a:rPr lang="es-ES" dirty="0" smtClean="0"/>
            <a:t>Dificultad de establecer vínculos de amistad, a la reducción del espacio y el entorno público</a:t>
          </a:r>
          <a:endParaRPr lang="es-ES" dirty="0"/>
        </a:p>
      </dgm:t>
    </dgm:pt>
    <dgm:pt modelId="{50DB886A-B076-4700-A9C5-A1DFBCA0A032}" type="parTrans" cxnId="{F144EA48-809A-4872-8685-FE755895C5D3}">
      <dgm:prSet/>
      <dgm:spPr/>
      <dgm:t>
        <a:bodyPr/>
        <a:lstStyle/>
        <a:p>
          <a:endParaRPr lang="es-ES"/>
        </a:p>
      </dgm:t>
    </dgm:pt>
    <dgm:pt modelId="{C239A5FC-7F45-46A6-9891-25DB3BAE5B5E}" type="sibTrans" cxnId="{F144EA48-809A-4872-8685-FE755895C5D3}">
      <dgm:prSet/>
      <dgm:spPr/>
      <dgm:t>
        <a:bodyPr/>
        <a:lstStyle/>
        <a:p>
          <a:endParaRPr lang="es-ES"/>
        </a:p>
      </dgm:t>
    </dgm:pt>
    <dgm:pt modelId="{18FCBC92-C101-4ABC-B4D1-11AB3DDAD46B}">
      <dgm:prSet/>
      <dgm:spPr/>
      <dgm:t>
        <a:bodyPr/>
        <a:lstStyle/>
        <a:p>
          <a:r>
            <a:rPr lang="es-ES" i="1" dirty="0" smtClean="0"/>
            <a:t>“esconderse detrás de la pantalla</a:t>
          </a:r>
          <a:r>
            <a:rPr lang="es-ES" dirty="0" smtClean="0"/>
            <a:t>”. </a:t>
          </a:r>
          <a:endParaRPr lang="es-ES" dirty="0"/>
        </a:p>
      </dgm:t>
    </dgm:pt>
    <dgm:pt modelId="{F205B676-F8F0-41DD-9B8E-DD78ED0D29F6}" type="parTrans" cxnId="{379EB2A3-37C3-44BA-B447-9479261DF809}">
      <dgm:prSet/>
      <dgm:spPr/>
      <dgm:t>
        <a:bodyPr/>
        <a:lstStyle/>
        <a:p>
          <a:endParaRPr lang="es-ES"/>
        </a:p>
      </dgm:t>
    </dgm:pt>
    <dgm:pt modelId="{FF30D05E-0FA0-4F15-ABCA-9FF180DEAAB2}" type="sibTrans" cxnId="{379EB2A3-37C3-44BA-B447-9479261DF809}">
      <dgm:prSet/>
      <dgm:spPr/>
      <dgm:t>
        <a:bodyPr/>
        <a:lstStyle/>
        <a:p>
          <a:endParaRPr lang="es-ES"/>
        </a:p>
      </dgm:t>
    </dgm:pt>
    <dgm:pt modelId="{E92260E1-6461-43DC-A434-E7558E626531}" type="pres">
      <dgm:prSet presAssocID="{19E34B17-5E66-4F08-88C8-0F69145853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304C37-0D96-47D3-9225-ED0557032501}" type="pres">
      <dgm:prSet presAssocID="{E7D55B40-FE7D-4A5B-B5AB-0FE677CA949F}" presName="composite" presStyleCnt="0"/>
      <dgm:spPr/>
    </dgm:pt>
    <dgm:pt modelId="{70AC4706-645F-407C-B3EF-8D83B9E951E9}" type="pres">
      <dgm:prSet presAssocID="{E7D55B40-FE7D-4A5B-B5AB-0FE677CA949F}" presName="parTx" presStyleLbl="alignNode1" presStyleIdx="0" presStyleCnt="3" custLinFactNeighborX="-16913" custLinFactNeighborY="-7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D1F03B-4F29-4993-A13E-04F4EC7F5D6D}" type="pres">
      <dgm:prSet presAssocID="{E7D55B40-FE7D-4A5B-B5AB-0FE677CA949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E5BC08-FB6E-4797-9B09-1F29A845984E}" type="pres">
      <dgm:prSet presAssocID="{39D4B8EB-074A-45FE-875D-284AA64BC6EB}" presName="space" presStyleCnt="0"/>
      <dgm:spPr/>
    </dgm:pt>
    <dgm:pt modelId="{E909671B-508A-48E9-A801-7F2A3D230221}" type="pres">
      <dgm:prSet presAssocID="{ABE429A8-A0A8-4CEB-A30D-502D401B896A}" presName="composite" presStyleCnt="0"/>
      <dgm:spPr/>
    </dgm:pt>
    <dgm:pt modelId="{3F9669BE-EC23-4E82-94F2-2890FD661ABC}" type="pres">
      <dgm:prSet presAssocID="{ABE429A8-A0A8-4CEB-A30D-502D401B896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6F6776-4A6F-48C3-B58C-35AF2E6BCDF0}" type="pres">
      <dgm:prSet presAssocID="{ABE429A8-A0A8-4CEB-A30D-502D401B896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971EB-B4DA-47A6-B328-5C440F4F1104}" type="pres">
      <dgm:prSet presAssocID="{51BE6B03-ED0F-4DEA-BE46-F96DDF3EE59B}" presName="space" presStyleCnt="0"/>
      <dgm:spPr/>
    </dgm:pt>
    <dgm:pt modelId="{4AE37599-C32F-4616-AED4-B1A4ABB6400A}" type="pres">
      <dgm:prSet presAssocID="{BAFEAB7E-A039-400C-9CCF-957E92AA27FD}" presName="composite" presStyleCnt="0"/>
      <dgm:spPr/>
    </dgm:pt>
    <dgm:pt modelId="{090F8F12-DBE4-4975-BD26-F72B65FADF7C}" type="pres">
      <dgm:prSet presAssocID="{BAFEAB7E-A039-400C-9CCF-957E92AA27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A80177-8A2D-448B-80BB-33860DD21E6E}" type="pres">
      <dgm:prSet presAssocID="{BAFEAB7E-A039-400C-9CCF-957E92AA27F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A347D2-59CD-4DFA-9E99-F7EF1C9BA2C5}" srcId="{BAFEAB7E-A039-400C-9CCF-957E92AA27FD}" destId="{71E111B1-EB5B-4AE7-A8F9-C2171A9CF97F}" srcOrd="1" destOrd="0" parTransId="{00C3CCA6-7D45-489F-AB90-210CB43DCE6E}" sibTransId="{26BCD415-A974-4FC6-A900-A27E501E308C}"/>
    <dgm:cxn modelId="{F144EA48-809A-4872-8685-FE755895C5D3}" srcId="{ABE429A8-A0A8-4CEB-A30D-502D401B896A}" destId="{B25CF046-AE4B-4A31-BF88-24C804B53294}" srcOrd="2" destOrd="0" parTransId="{50DB886A-B076-4700-A9C5-A1DFBCA0A032}" sibTransId="{C239A5FC-7F45-46A6-9891-25DB3BAE5B5E}"/>
    <dgm:cxn modelId="{DBD450B1-8E54-4F11-9417-F64102F472A7}" srcId="{E7D55B40-FE7D-4A5B-B5AB-0FE677CA949F}" destId="{B819B343-B4C0-400F-BDD1-D49AED15DB3B}" srcOrd="0" destOrd="0" parTransId="{888FD1B3-BE24-4D47-82C0-3CB973DB2507}" sibTransId="{EFEE4F45-8410-46F6-BA68-91AC6D9A506C}"/>
    <dgm:cxn modelId="{3BD6A2D6-9FED-45F1-8785-19BA734DACE3}" type="presOf" srcId="{B819B343-B4C0-400F-BDD1-D49AED15DB3B}" destId="{39D1F03B-4F29-4993-A13E-04F4EC7F5D6D}" srcOrd="0" destOrd="0" presId="urn:microsoft.com/office/officeart/2005/8/layout/hList1"/>
    <dgm:cxn modelId="{0F38333A-2467-4A57-BEF2-DD812F938AC0}" type="presOf" srcId="{BAFEAB7E-A039-400C-9CCF-957E92AA27FD}" destId="{090F8F12-DBE4-4975-BD26-F72B65FADF7C}" srcOrd="0" destOrd="0" presId="urn:microsoft.com/office/officeart/2005/8/layout/hList1"/>
    <dgm:cxn modelId="{C3898C6B-827D-40FA-AB7B-0E78F96A3345}" type="presOf" srcId="{C3F190A9-7543-4B1B-A177-0304D1E15775}" destId="{76A80177-8A2D-448B-80BB-33860DD21E6E}" srcOrd="0" destOrd="0" presId="urn:microsoft.com/office/officeart/2005/8/layout/hList1"/>
    <dgm:cxn modelId="{19ECA06F-AFAB-4487-B2DF-6EAD5EE278CF}" type="presOf" srcId="{ABE429A8-A0A8-4CEB-A30D-502D401B896A}" destId="{3F9669BE-EC23-4E82-94F2-2890FD661ABC}" srcOrd="0" destOrd="0" presId="urn:microsoft.com/office/officeart/2005/8/layout/hList1"/>
    <dgm:cxn modelId="{766302B8-7048-4467-9B5D-F1160CB5F2E3}" srcId="{ABE429A8-A0A8-4CEB-A30D-502D401B896A}" destId="{C39C0559-856E-47CA-AA6E-0689AAD736C4}" srcOrd="1" destOrd="0" parTransId="{656DE070-1F10-4BBD-A0EA-AB84B0286414}" sibTransId="{89BD6A1C-D728-40A5-8AEE-370493920BFE}"/>
    <dgm:cxn modelId="{2A03CA10-3FD9-4549-B0AE-FFB71DF8B8DA}" type="presOf" srcId="{19E34B17-5E66-4F08-88C8-0F691458535E}" destId="{E92260E1-6461-43DC-A434-E7558E626531}" srcOrd="0" destOrd="0" presId="urn:microsoft.com/office/officeart/2005/8/layout/hList1"/>
    <dgm:cxn modelId="{ABA8A6E8-83EB-4407-A825-7F78AA114F48}" srcId="{E7D55B40-FE7D-4A5B-B5AB-0FE677CA949F}" destId="{FB24D156-0534-42EA-8917-98D5B6B5B441}" srcOrd="1" destOrd="0" parTransId="{C7329C43-1E4E-4B3C-8D8D-0DD3E52AD260}" sibTransId="{296B0F1E-256E-433F-8D87-4AADDA341876}"/>
    <dgm:cxn modelId="{8E8BBB9E-85F8-49A3-AEB5-53F1820FCDE4}" type="presOf" srcId="{C39C0559-856E-47CA-AA6E-0689AAD736C4}" destId="{E66F6776-4A6F-48C3-B58C-35AF2E6BCDF0}" srcOrd="0" destOrd="1" presId="urn:microsoft.com/office/officeart/2005/8/layout/hList1"/>
    <dgm:cxn modelId="{09FAD29E-0846-4469-9BE6-22C9D259C949}" type="presOf" srcId="{FB24D156-0534-42EA-8917-98D5B6B5B441}" destId="{39D1F03B-4F29-4993-A13E-04F4EC7F5D6D}" srcOrd="0" destOrd="1" presId="urn:microsoft.com/office/officeart/2005/8/layout/hList1"/>
    <dgm:cxn modelId="{EBCFEC00-4B54-4049-BEFB-B71445776117}" srcId="{19E34B17-5E66-4F08-88C8-0F691458535E}" destId="{ABE429A8-A0A8-4CEB-A30D-502D401B896A}" srcOrd="1" destOrd="0" parTransId="{06D59325-E8E3-4911-B3DF-4398CB7AEC67}" sibTransId="{51BE6B03-ED0F-4DEA-BE46-F96DDF3EE59B}"/>
    <dgm:cxn modelId="{4CB55579-3AC3-426A-A90D-EA9A2BE3D6F6}" srcId="{ABE429A8-A0A8-4CEB-A30D-502D401B896A}" destId="{416EF5D1-7780-4C36-9A23-48EAEAE627FD}" srcOrd="0" destOrd="0" parTransId="{CFDD84CD-BE5E-4ED7-AD82-4F2D765A2CEC}" sibTransId="{26EDB905-AEEE-46D8-9C32-D37392C6281D}"/>
    <dgm:cxn modelId="{9041C617-0486-45EE-8ECC-24CAA22192EF}" type="presOf" srcId="{B25CF046-AE4B-4A31-BF88-24C804B53294}" destId="{E66F6776-4A6F-48C3-B58C-35AF2E6BCDF0}" srcOrd="0" destOrd="2" presId="urn:microsoft.com/office/officeart/2005/8/layout/hList1"/>
    <dgm:cxn modelId="{181EBE32-E731-46E6-9BC9-9BC728A31275}" type="presOf" srcId="{71E111B1-EB5B-4AE7-A8F9-C2171A9CF97F}" destId="{76A80177-8A2D-448B-80BB-33860DD21E6E}" srcOrd="0" destOrd="1" presId="urn:microsoft.com/office/officeart/2005/8/layout/hList1"/>
    <dgm:cxn modelId="{B772A0F2-6839-4AAC-9324-83CCEB24CA4F}" type="presOf" srcId="{18FCBC92-C101-4ABC-B4D1-11AB3DDAD46B}" destId="{E66F6776-4A6F-48C3-B58C-35AF2E6BCDF0}" srcOrd="0" destOrd="3" presId="urn:microsoft.com/office/officeart/2005/8/layout/hList1"/>
    <dgm:cxn modelId="{DC18F904-97AF-435C-B53A-574D8C63B802}" type="presOf" srcId="{416EF5D1-7780-4C36-9A23-48EAEAE627FD}" destId="{E66F6776-4A6F-48C3-B58C-35AF2E6BCDF0}" srcOrd="0" destOrd="0" presId="urn:microsoft.com/office/officeart/2005/8/layout/hList1"/>
    <dgm:cxn modelId="{48075066-67DB-4ECB-90E5-089E1885244D}" srcId="{19E34B17-5E66-4F08-88C8-0F691458535E}" destId="{E7D55B40-FE7D-4A5B-B5AB-0FE677CA949F}" srcOrd="0" destOrd="0" parTransId="{B629F5ED-9AFD-4D40-A311-2E70AC753002}" sibTransId="{39D4B8EB-074A-45FE-875D-284AA64BC6EB}"/>
    <dgm:cxn modelId="{01A442D5-94F4-4F8B-8CB2-4B0BEE8B4086}" srcId="{BAFEAB7E-A039-400C-9CCF-957E92AA27FD}" destId="{C3F190A9-7543-4B1B-A177-0304D1E15775}" srcOrd="0" destOrd="0" parTransId="{79F85779-E1B9-4E47-861F-42905C005117}" sibTransId="{4F3F646D-684C-43D3-83DE-0309B4182A65}"/>
    <dgm:cxn modelId="{379EB2A3-37C3-44BA-B447-9479261DF809}" srcId="{ABE429A8-A0A8-4CEB-A30D-502D401B896A}" destId="{18FCBC92-C101-4ABC-B4D1-11AB3DDAD46B}" srcOrd="3" destOrd="0" parTransId="{F205B676-F8F0-41DD-9B8E-DD78ED0D29F6}" sibTransId="{FF30D05E-0FA0-4F15-ABCA-9FF180DEAAB2}"/>
    <dgm:cxn modelId="{1EB796ED-40FD-40A3-B6A0-70868C91A317}" srcId="{19E34B17-5E66-4F08-88C8-0F691458535E}" destId="{BAFEAB7E-A039-400C-9CCF-957E92AA27FD}" srcOrd="2" destOrd="0" parTransId="{0BCBA7DF-0F6F-4C5B-B65B-90A98BB9E977}" sibTransId="{F4EEC215-3C51-4077-BACD-A6072549C34A}"/>
    <dgm:cxn modelId="{4A6AF02D-A5FB-4472-840C-450C1F5397E5}" type="presOf" srcId="{E7D55B40-FE7D-4A5B-B5AB-0FE677CA949F}" destId="{70AC4706-645F-407C-B3EF-8D83B9E951E9}" srcOrd="0" destOrd="0" presId="urn:microsoft.com/office/officeart/2005/8/layout/hList1"/>
    <dgm:cxn modelId="{AF5A41DF-CACD-4E66-8A8B-ED84921D298A}" type="presParOf" srcId="{E92260E1-6461-43DC-A434-E7558E626531}" destId="{15304C37-0D96-47D3-9225-ED0557032501}" srcOrd="0" destOrd="0" presId="urn:microsoft.com/office/officeart/2005/8/layout/hList1"/>
    <dgm:cxn modelId="{87722CA0-8E71-456F-918C-C67642F7410E}" type="presParOf" srcId="{15304C37-0D96-47D3-9225-ED0557032501}" destId="{70AC4706-645F-407C-B3EF-8D83B9E951E9}" srcOrd="0" destOrd="0" presId="urn:microsoft.com/office/officeart/2005/8/layout/hList1"/>
    <dgm:cxn modelId="{27284D6E-A679-4994-8571-AF5471AB0DF4}" type="presParOf" srcId="{15304C37-0D96-47D3-9225-ED0557032501}" destId="{39D1F03B-4F29-4993-A13E-04F4EC7F5D6D}" srcOrd="1" destOrd="0" presId="urn:microsoft.com/office/officeart/2005/8/layout/hList1"/>
    <dgm:cxn modelId="{2FA06255-BFB4-4A43-A4A9-14B2146DCB91}" type="presParOf" srcId="{E92260E1-6461-43DC-A434-E7558E626531}" destId="{75E5BC08-FB6E-4797-9B09-1F29A845984E}" srcOrd="1" destOrd="0" presId="urn:microsoft.com/office/officeart/2005/8/layout/hList1"/>
    <dgm:cxn modelId="{662EF1DA-6792-4E9D-9912-15E7D74AFC72}" type="presParOf" srcId="{E92260E1-6461-43DC-A434-E7558E626531}" destId="{E909671B-508A-48E9-A801-7F2A3D230221}" srcOrd="2" destOrd="0" presId="urn:microsoft.com/office/officeart/2005/8/layout/hList1"/>
    <dgm:cxn modelId="{012554BE-8389-4BDD-AAEE-4CFCDE6B435C}" type="presParOf" srcId="{E909671B-508A-48E9-A801-7F2A3D230221}" destId="{3F9669BE-EC23-4E82-94F2-2890FD661ABC}" srcOrd="0" destOrd="0" presId="urn:microsoft.com/office/officeart/2005/8/layout/hList1"/>
    <dgm:cxn modelId="{5CDEEDD5-09CB-4987-9B1D-235CB024FD14}" type="presParOf" srcId="{E909671B-508A-48E9-A801-7F2A3D230221}" destId="{E66F6776-4A6F-48C3-B58C-35AF2E6BCDF0}" srcOrd="1" destOrd="0" presId="urn:microsoft.com/office/officeart/2005/8/layout/hList1"/>
    <dgm:cxn modelId="{BD4CD206-E81F-42DB-8F2E-A9289EAECADF}" type="presParOf" srcId="{E92260E1-6461-43DC-A434-E7558E626531}" destId="{58E971EB-B4DA-47A6-B328-5C440F4F1104}" srcOrd="3" destOrd="0" presId="urn:microsoft.com/office/officeart/2005/8/layout/hList1"/>
    <dgm:cxn modelId="{F51D25A5-7979-4282-885E-85C2FFE3F875}" type="presParOf" srcId="{E92260E1-6461-43DC-A434-E7558E626531}" destId="{4AE37599-C32F-4616-AED4-B1A4ABB6400A}" srcOrd="4" destOrd="0" presId="urn:microsoft.com/office/officeart/2005/8/layout/hList1"/>
    <dgm:cxn modelId="{52E19F24-B19C-4506-B0BC-54741F787C25}" type="presParOf" srcId="{4AE37599-C32F-4616-AED4-B1A4ABB6400A}" destId="{090F8F12-DBE4-4975-BD26-F72B65FADF7C}" srcOrd="0" destOrd="0" presId="urn:microsoft.com/office/officeart/2005/8/layout/hList1"/>
    <dgm:cxn modelId="{344F82BC-8491-4077-8515-6A2EDC150ACE}" type="presParOf" srcId="{4AE37599-C32F-4616-AED4-B1A4ABB6400A}" destId="{76A80177-8A2D-448B-80BB-33860DD21E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10F34-ED6C-4E45-AC12-61D4B7559CEF}">
      <dsp:nvSpPr>
        <dsp:cNvPr id="0" name=""/>
        <dsp:cNvSpPr/>
      </dsp:nvSpPr>
      <dsp:spPr>
        <a:xfrm>
          <a:off x="131" y="0"/>
          <a:ext cx="1754834" cy="4695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Claustro 2014</a:t>
          </a:r>
          <a:endParaRPr lang="es-E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Fortalecer formación valórica e integral 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>
        <a:off x="131" y="1878357"/>
        <a:ext cx="1754834" cy="1878357"/>
      </dsp:txXfrm>
    </dsp:sp>
    <dsp:sp modelId="{C98FA46E-36A2-4A3C-B257-9D3556587538}">
      <dsp:nvSpPr>
        <dsp:cNvPr id="0" name=""/>
        <dsp:cNvSpPr/>
      </dsp:nvSpPr>
      <dsp:spPr>
        <a:xfrm>
          <a:off x="95682" y="281753"/>
          <a:ext cx="1563732" cy="15637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70810-8733-456B-8E95-00F4BE12DB1A}">
      <dsp:nvSpPr>
        <dsp:cNvPr id="0" name=""/>
        <dsp:cNvSpPr/>
      </dsp:nvSpPr>
      <dsp:spPr>
        <a:xfrm>
          <a:off x="1807611" y="0"/>
          <a:ext cx="1754834" cy="4695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Modelo Educativo 2016</a:t>
          </a:r>
          <a:endParaRPr lang="es-E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Compromiso con formación integral, democrática y valoración de DDHH</a:t>
          </a:r>
          <a:endParaRPr lang="es-ES" sz="1200" kern="1200" dirty="0"/>
        </a:p>
      </dsp:txBody>
      <dsp:txXfrm>
        <a:off x="1807611" y="1878357"/>
        <a:ext cx="1754834" cy="1878357"/>
      </dsp:txXfrm>
    </dsp:sp>
    <dsp:sp modelId="{59EFC72D-B3CD-491E-BE60-02E6B8F7BC8E}">
      <dsp:nvSpPr>
        <dsp:cNvPr id="0" name=""/>
        <dsp:cNvSpPr/>
      </dsp:nvSpPr>
      <dsp:spPr>
        <a:xfrm>
          <a:off x="1903162" y="281753"/>
          <a:ext cx="1563732" cy="15637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E52D-D170-430B-AD51-0FD1C1201D83}">
      <dsp:nvSpPr>
        <dsp:cNvPr id="0" name=""/>
        <dsp:cNvSpPr/>
      </dsp:nvSpPr>
      <dsp:spPr>
        <a:xfrm>
          <a:off x="3615090" y="0"/>
          <a:ext cx="1754834" cy="4695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Cátedra UNESCO 2017</a:t>
          </a:r>
          <a:endParaRPr lang="es-E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Promoción de la Tolerancia y No Violencia</a:t>
          </a:r>
          <a:endParaRPr lang="es-ES" sz="1200" kern="1200" dirty="0"/>
        </a:p>
      </dsp:txBody>
      <dsp:txXfrm>
        <a:off x="3615090" y="1878357"/>
        <a:ext cx="1754834" cy="1878357"/>
      </dsp:txXfrm>
    </dsp:sp>
    <dsp:sp modelId="{173B60D7-14E7-452F-82D0-A21DD963E636}">
      <dsp:nvSpPr>
        <dsp:cNvPr id="0" name=""/>
        <dsp:cNvSpPr/>
      </dsp:nvSpPr>
      <dsp:spPr>
        <a:xfrm>
          <a:off x="3710642" y="281753"/>
          <a:ext cx="1563732" cy="156373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3B3D3-BABD-423E-9F3E-6F7FE64D1F1C}">
      <dsp:nvSpPr>
        <dsp:cNvPr id="0" name=""/>
        <dsp:cNvSpPr/>
      </dsp:nvSpPr>
      <dsp:spPr>
        <a:xfrm>
          <a:off x="5422570" y="0"/>
          <a:ext cx="1754834" cy="4695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Oficina de transversalidad 2018 </a:t>
          </a:r>
          <a:endParaRPr lang="es-E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Articular y potenciar los ejes del modelo educativo </a:t>
          </a:r>
          <a:endParaRPr lang="es-ES" sz="1200" kern="1200" dirty="0"/>
        </a:p>
      </dsp:txBody>
      <dsp:txXfrm>
        <a:off x="5422570" y="1878357"/>
        <a:ext cx="1754834" cy="1878357"/>
      </dsp:txXfrm>
    </dsp:sp>
    <dsp:sp modelId="{FD6FB053-04C9-4E15-BBFC-AFAD7BFC5EF2}">
      <dsp:nvSpPr>
        <dsp:cNvPr id="0" name=""/>
        <dsp:cNvSpPr/>
      </dsp:nvSpPr>
      <dsp:spPr>
        <a:xfrm>
          <a:off x="5487628" y="205552"/>
          <a:ext cx="1563732" cy="156373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B6458-C7A7-4E47-8147-B60093F29472}">
      <dsp:nvSpPr>
        <dsp:cNvPr id="0" name=""/>
        <dsp:cNvSpPr/>
      </dsp:nvSpPr>
      <dsp:spPr>
        <a:xfrm>
          <a:off x="7230050" y="0"/>
          <a:ext cx="1754834" cy="4695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Oficina de Género y Sexualidades 2019</a:t>
          </a:r>
          <a:endParaRPr lang="es-E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i="1" kern="1200" dirty="0" smtClean="0"/>
            <a:t>Protocolo de actuación contra el acoso sexual, acoso laboral de connotación sexual y discriminación arbitraria</a:t>
          </a:r>
          <a:endParaRPr lang="es-ES" sz="1200" kern="1200" dirty="0"/>
        </a:p>
      </dsp:txBody>
      <dsp:txXfrm>
        <a:off x="7230050" y="1878357"/>
        <a:ext cx="1754834" cy="1878357"/>
      </dsp:txXfrm>
    </dsp:sp>
    <dsp:sp modelId="{CFC22880-81B4-4C37-AE7A-51AD8D10A3DB}">
      <dsp:nvSpPr>
        <dsp:cNvPr id="0" name=""/>
        <dsp:cNvSpPr/>
      </dsp:nvSpPr>
      <dsp:spPr>
        <a:xfrm>
          <a:off x="7325601" y="281753"/>
          <a:ext cx="1563732" cy="156373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18B2-7F24-4AB6-A796-C3343C99D9C7}">
      <dsp:nvSpPr>
        <dsp:cNvPr id="0" name=""/>
        <dsp:cNvSpPr/>
      </dsp:nvSpPr>
      <dsp:spPr>
        <a:xfrm>
          <a:off x="9037529" y="0"/>
          <a:ext cx="1754834" cy="4695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Acuerdo mesa diálogo autoridades y estudiantes 2019</a:t>
          </a:r>
          <a:endParaRPr lang="es-E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Compromiso elaborar un Plan de Convivencia inclusivo, democrático y pacífica</a:t>
          </a:r>
          <a:endParaRPr lang="es-ES" sz="1200" kern="1200" dirty="0"/>
        </a:p>
      </dsp:txBody>
      <dsp:txXfrm>
        <a:off x="9037529" y="1878357"/>
        <a:ext cx="1754834" cy="1878357"/>
      </dsp:txXfrm>
    </dsp:sp>
    <dsp:sp modelId="{59BED3BA-475C-49D8-95E7-7AE9CE6C8472}">
      <dsp:nvSpPr>
        <dsp:cNvPr id="0" name=""/>
        <dsp:cNvSpPr/>
      </dsp:nvSpPr>
      <dsp:spPr>
        <a:xfrm>
          <a:off x="9133080" y="281753"/>
          <a:ext cx="1563732" cy="1563732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8938-1D8F-42DB-A326-DF656F9A49F1}">
      <dsp:nvSpPr>
        <dsp:cNvPr id="0" name=""/>
        <dsp:cNvSpPr/>
      </dsp:nvSpPr>
      <dsp:spPr>
        <a:xfrm>
          <a:off x="431699" y="3756714"/>
          <a:ext cx="9929096" cy="704383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30332-2BE8-4076-9053-B9F9F219934A}">
      <dsp:nvSpPr>
        <dsp:cNvPr id="0" name=""/>
        <dsp:cNvSpPr/>
      </dsp:nvSpPr>
      <dsp:spPr>
        <a:xfrm>
          <a:off x="2316" y="0"/>
          <a:ext cx="3604289" cy="503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ACADÉMICOS: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Sobre-exigencia y la invasión del espacio privado más allá de la jornada laboral</a:t>
          </a:r>
        </a:p>
      </dsp:txBody>
      <dsp:txXfrm>
        <a:off x="2316" y="2012950"/>
        <a:ext cx="3604289" cy="2012950"/>
      </dsp:txXfrm>
    </dsp:sp>
    <dsp:sp modelId="{3B39A28F-0AA5-47A8-8B7A-F749BD30095F}">
      <dsp:nvSpPr>
        <dsp:cNvPr id="0" name=""/>
        <dsp:cNvSpPr/>
      </dsp:nvSpPr>
      <dsp:spPr>
        <a:xfrm>
          <a:off x="966570" y="301942"/>
          <a:ext cx="1675781" cy="16757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8FCB4-F131-4438-9108-6F065121259F}">
      <dsp:nvSpPr>
        <dsp:cNvPr id="0" name=""/>
        <dsp:cNvSpPr/>
      </dsp:nvSpPr>
      <dsp:spPr>
        <a:xfrm>
          <a:off x="3714735" y="0"/>
          <a:ext cx="3604289" cy="503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ESTUDIANTES</a:t>
          </a:r>
          <a:r>
            <a:rPr lang="es-ES" sz="2200" kern="1200" dirty="0" smtClean="0"/>
            <a:t>: </a:t>
          </a:r>
          <a:r>
            <a:rPr lang="es-ES" sz="2200" b="1" kern="1200" dirty="0" smtClean="0"/>
            <a:t>Vulnerabilidad, ansiedad. “Sube y baja de emociones”</a:t>
          </a:r>
          <a:endParaRPr lang="es-ES" sz="2200" b="1" kern="1200" dirty="0"/>
        </a:p>
      </dsp:txBody>
      <dsp:txXfrm>
        <a:off x="3714735" y="2012950"/>
        <a:ext cx="3604289" cy="2012950"/>
      </dsp:txXfrm>
    </dsp:sp>
    <dsp:sp modelId="{1CEA26B5-630E-481C-A713-41176D22BFB1}">
      <dsp:nvSpPr>
        <dsp:cNvPr id="0" name=""/>
        <dsp:cNvSpPr/>
      </dsp:nvSpPr>
      <dsp:spPr>
        <a:xfrm>
          <a:off x="4678989" y="301942"/>
          <a:ext cx="1675781" cy="16757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11588-52B7-4812-ADF8-00D0A4F43B46}">
      <dsp:nvSpPr>
        <dsp:cNvPr id="0" name=""/>
        <dsp:cNvSpPr/>
      </dsp:nvSpPr>
      <dsp:spPr>
        <a:xfrm>
          <a:off x="7427153" y="0"/>
          <a:ext cx="3604289" cy="503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ADMINIS/TECNICOS/PROF: Sentimiento de protección y compromiso entre los más cercanos</a:t>
          </a:r>
          <a:endParaRPr lang="es-ES" sz="2200" b="1" kern="1200" dirty="0"/>
        </a:p>
      </dsp:txBody>
      <dsp:txXfrm>
        <a:off x="7427153" y="2012950"/>
        <a:ext cx="3604289" cy="2012950"/>
      </dsp:txXfrm>
    </dsp:sp>
    <dsp:sp modelId="{000874CA-C645-452F-80AF-4CD33F8127D7}">
      <dsp:nvSpPr>
        <dsp:cNvPr id="0" name=""/>
        <dsp:cNvSpPr/>
      </dsp:nvSpPr>
      <dsp:spPr>
        <a:xfrm>
          <a:off x="8391407" y="301942"/>
          <a:ext cx="1675781" cy="16757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6BA30-9198-4505-A73B-55959F20D532}">
      <dsp:nvSpPr>
        <dsp:cNvPr id="0" name=""/>
        <dsp:cNvSpPr/>
      </dsp:nvSpPr>
      <dsp:spPr>
        <a:xfrm>
          <a:off x="456576" y="4277519"/>
          <a:ext cx="10151059" cy="754856"/>
        </a:xfrm>
        <a:prstGeom prst="leftRightArrow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BA89F-E4B2-48B9-9BA2-5CF9858DC4E3}">
      <dsp:nvSpPr>
        <dsp:cNvPr id="0" name=""/>
        <dsp:cNvSpPr/>
      </dsp:nvSpPr>
      <dsp:spPr>
        <a:xfrm>
          <a:off x="0" y="0"/>
          <a:ext cx="6096000" cy="609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BD402-01AC-4AAF-8DCF-59084F55AA78}">
      <dsp:nvSpPr>
        <dsp:cNvPr id="0" name=""/>
        <dsp:cNvSpPr/>
      </dsp:nvSpPr>
      <dsp:spPr>
        <a:xfrm>
          <a:off x="3048000" y="0"/>
          <a:ext cx="9022079" cy="609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/>
            <a:t>Obstáculos y barreras</a:t>
          </a:r>
          <a:endParaRPr lang="es-ES" sz="3600" b="0" kern="1200" dirty="0"/>
        </a:p>
      </dsp:txBody>
      <dsp:txXfrm>
        <a:off x="3048000" y="0"/>
        <a:ext cx="4511039" cy="1295399"/>
      </dsp:txXfrm>
    </dsp:sp>
    <dsp:sp modelId="{5B26D51D-0413-4B97-AC41-7BF05B8A0BBD}">
      <dsp:nvSpPr>
        <dsp:cNvPr id="0" name=""/>
        <dsp:cNvSpPr/>
      </dsp:nvSpPr>
      <dsp:spPr>
        <a:xfrm>
          <a:off x="800099" y="1295399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ACCF0-584A-4AAE-8C87-B7B59A91543B}">
      <dsp:nvSpPr>
        <dsp:cNvPr id="0" name=""/>
        <dsp:cNvSpPr/>
      </dsp:nvSpPr>
      <dsp:spPr>
        <a:xfrm>
          <a:off x="3048000" y="1295399"/>
          <a:ext cx="9022079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/>
            <a:t>Segregación espacial</a:t>
          </a:r>
          <a:endParaRPr lang="es-ES" sz="3600" b="0" kern="1200" dirty="0"/>
        </a:p>
      </dsp:txBody>
      <dsp:txXfrm>
        <a:off x="3048000" y="1295399"/>
        <a:ext cx="4511039" cy="1295400"/>
      </dsp:txXfrm>
    </dsp:sp>
    <dsp:sp modelId="{47C25E31-7989-4CB1-A369-FD28DEE91527}">
      <dsp:nvSpPr>
        <dsp:cNvPr id="0" name=""/>
        <dsp:cNvSpPr/>
      </dsp:nvSpPr>
      <dsp:spPr>
        <a:xfrm>
          <a:off x="1600200" y="2590800"/>
          <a:ext cx="2895600" cy="2895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DFD50-DEE9-497A-A113-E06BDC27E472}">
      <dsp:nvSpPr>
        <dsp:cNvPr id="0" name=""/>
        <dsp:cNvSpPr/>
      </dsp:nvSpPr>
      <dsp:spPr>
        <a:xfrm>
          <a:off x="3048000" y="2590800"/>
          <a:ext cx="9022079" cy="289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/>
            <a:t>Somos inclusivos hasta cierto punto</a:t>
          </a:r>
          <a:endParaRPr lang="es-ES" sz="3600" b="0" kern="1200" dirty="0"/>
        </a:p>
      </dsp:txBody>
      <dsp:txXfrm>
        <a:off x="3048000" y="2590800"/>
        <a:ext cx="4511039" cy="1295400"/>
      </dsp:txXfrm>
    </dsp:sp>
    <dsp:sp modelId="{B3A7F486-EA2E-459C-B4FB-0ECA9F19F889}">
      <dsp:nvSpPr>
        <dsp:cNvPr id="0" name=""/>
        <dsp:cNvSpPr/>
      </dsp:nvSpPr>
      <dsp:spPr>
        <a:xfrm>
          <a:off x="2400300" y="3886200"/>
          <a:ext cx="1295400" cy="129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EDE3-4048-4396-86F7-76F4B8F5CB3D}">
      <dsp:nvSpPr>
        <dsp:cNvPr id="0" name=""/>
        <dsp:cNvSpPr/>
      </dsp:nvSpPr>
      <dsp:spPr>
        <a:xfrm>
          <a:off x="3048000" y="3886200"/>
          <a:ext cx="9022079" cy="129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/>
            <a:t>Falta de respeto y capacidad de diálogo</a:t>
          </a:r>
          <a:endParaRPr lang="es-ES" sz="3600" b="0" kern="1200" dirty="0"/>
        </a:p>
      </dsp:txBody>
      <dsp:txXfrm>
        <a:off x="3048000" y="3886200"/>
        <a:ext cx="4511039" cy="1295400"/>
      </dsp:txXfrm>
    </dsp:sp>
    <dsp:sp modelId="{CFD04AD3-F86E-480F-ADD1-69675036B74C}">
      <dsp:nvSpPr>
        <dsp:cNvPr id="0" name=""/>
        <dsp:cNvSpPr/>
      </dsp:nvSpPr>
      <dsp:spPr>
        <a:xfrm>
          <a:off x="7559039" y="0"/>
          <a:ext cx="4511039" cy="129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0" kern="1200" dirty="0" smtClean="0"/>
            <a:t>Accesibilidad</a:t>
          </a:r>
          <a:endParaRPr lang="es-E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0" kern="1200" dirty="0" smtClean="0"/>
            <a:t>Estigmas y estereotipos entre carreras y entre estamentos.</a:t>
          </a:r>
          <a:endParaRPr lang="es-E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b="0" kern="1200" dirty="0"/>
        </a:p>
      </dsp:txBody>
      <dsp:txXfrm>
        <a:off x="7559039" y="0"/>
        <a:ext cx="4511039" cy="1295399"/>
      </dsp:txXfrm>
    </dsp:sp>
    <dsp:sp modelId="{6423AA85-1571-41DA-9C87-347C8D776861}">
      <dsp:nvSpPr>
        <dsp:cNvPr id="0" name=""/>
        <dsp:cNvSpPr/>
      </dsp:nvSpPr>
      <dsp:spPr>
        <a:xfrm>
          <a:off x="7559039" y="1295399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0" kern="1200" dirty="0" smtClean="0"/>
            <a:t>Falta de espacios comunes, casino</a:t>
          </a:r>
          <a:endParaRPr lang="es-ES" sz="1900" b="0" kern="1200" dirty="0"/>
        </a:p>
      </dsp:txBody>
      <dsp:txXfrm>
        <a:off x="7559039" y="1295399"/>
        <a:ext cx="4511039" cy="1295400"/>
      </dsp:txXfrm>
    </dsp:sp>
    <dsp:sp modelId="{092D3F44-7D4D-4C8F-9CC1-208F88169EB3}">
      <dsp:nvSpPr>
        <dsp:cNvPr id="0" name=""/>
        <dsp:cNvSpPr/>
      </dsp:nvSpPr>
      <dsp:spPr>
        <a:xfrm>
          <a:off x="7559039" y="25908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Diferentes tipos de discriminaciones presentes entre estudiantes en el espacio universitario: socioeconómica, edad, política, etc.</a:t>
          </a:r>
          <a:endParaRPr lang="es-ES" sz="1900" b="0" kern="1200" dirty="0"/>
        </a:p>
      </dsp:txBody>
      <dsp:txXfrm>
        <a:off x="7559039" y="2590800"/>
        <a:ext cx="4511039" cy="1295400"/>
      </dsp:txXfrm>
    </dsp:sp>
    <dsp:sp modelId="{02CBE750-699D-41EC-9262-73031E050134}">
      <dsp:nvSpPr>
        <dsp:cNvPr id="0" name=""/>
        <dsp:cNvSpPr/>
      </dsp:nvSpPr>
      <dsp:spPr>
        <a:xfrm>
          <a:off x="7559039" y="38862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0" kern="1200" dirty="0" smtClean="0"/>
            <a:t>Percibido por los diferentes estamentos, poca aceptación de lo diverso</a:t>
          </a:r>
          <a:endParaRPr lang="es-ES" sz="1900" b="0" kern="1200" dirty="0"/>
        </a:p>
      </dsp:txBody>
      <dsp:txXfrm>
        <a:off x="7559039" y="3886200"/>
        <a:ext cx="4511039" cy="12954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268A-428E-4801-BE8F-873AEF2A4C54}">
      <dsp:nvSpPr>
        <dsp:cNvPr id="0" name=""/>
        <dsp:cNvSpPr/>
      </dsp:nvSpPr>
      <dsp:spPr>
        <a:xfrm>
          <a:off x="0" y="0"/>
          <a:ext cx="6096000" cy="609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75367-4F9B-4FE0-8EE6-CE9EB95EFBFC}">
      <dsp:nvSpPr>
        <dsp:cNvPr id="0" name=""/>
        <dsp:cNvSpPr/>
      </dsp:nvSpPr>
      <dsp:spPr>
        <a:xfrm>
          <a:off x="3048000" y="0"/>
          <a:ext cx="9022079" cy="609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REPRESENTATIVIDAD Y ORGANIZACIÓN</a:t>
          </a:r>
          <a:endParaRPr lang="es-ES" sz="3600" kern="1200" dirty="0"/>
        </a:p>
      </dsp:txBody>
      <dsp:txXfrm>
        <a:off x="3048000" y="0"/>
        <a:ext cx="4511039" cy="1828803"/>
      </dsp:txXfrm>
    </dsp:sp>
    <dsp:sp modelId="{CE597A0D-C0E1-4666-9764-76E520236D70}">
      <dsp:nvSpPr>
        <dsp:cNvPr id="0" name=""/>
        <dsp:cNvSpPr/>
      </dsp:nvSpPr>
      <dsp:spPr>
        <a:xfrm>
          <a:off x="1066801" y="1828803"/>
          <a:ext cx="3962396" cy="39623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3C68A-3BA0-4592-A8E5-A67FDF88A51A}">
      <dsp:nvSpPr>
        <dsp:cNvPr id="0" name=""/>
        <dsp:cNvSpPr/>
      </dsp:nvSpPr>
      <dsp:spPr>
        <a:xfrm>
          <a:off x="3048000" y="1828803"/>
          <a:ext cx="9022079" cy="3962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PARTICIPACIÓN</a:t>
          </a:r>
          <a:endParaRPr lang="es-ES" sz="3600" kern="1200" dirty="0"/>
        </a:p>
      </dsp:txBody>
      <dsp:txXfrm>
        <a:off x="3048000" y="1828803"/>
        <a:ext cx="4511039" cy="1828797"/>
      </dsp:txXfrm>
    </dsp:sp>
    <dsp:sp modelId="{C0AEE11C-5D99-470F-AAB7-CCC3249D5EA1}">
      <dsp:nvSpPr>
        <dsp:cNvPr id="0" name=""/>
        <dsp:cNvSpPr/>
      </dsp:nvSpPr>
      <dsp:spPr>
        <a:xfrm>
          <a:off x="2133600" y="3657601"/>
          <a:ext cx="1828798" cy="18287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1C8B1-BABA-4775-851F-BD903A409CC5}">
      <dsp:nvSpPr>
        <dsp:cNvPr id="0" name=""/>
        <dsp:cNvSpPr/>
      </dsp:nvSpPr>
      <dsp:spPr>
        <a:xfrm>
          <a:off x="3048000" y="3657601"/>
          <a:ext cx="9022079" cy="18287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REGLAS QUE FACILITEN CONSENSOS</a:t>
          </a:r>
          <a:endParaRPr lang="es-ES" sz="3600" kern="1200" dirty="0"/>
        </a:p>
      </dsp:txBody>
      <dsp:txXfrm>
        <a:off x="3048000" y="3657601"/>
        <a:ext cx="4511039" cy="1828798"/>
      </dsp:txXfrm>
    </dsp:sp>
    <dsp:sp modelId="{2F81AB0D-893F-4202-8F14-25B06F9B93BD}">
      <dsp:nvSpPr>
        <dsp:cNvPr id="0" name=""/>
        <dsp:cNvSpPr/>
      </dsp:nvSpPr>
      <dsp:spPr>
        <a:xfrm>
          <a:off x="7559039" y="0"/>
          <a:ext cx="4511039" cy="1828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Cuestionamiento a las maneras tradicionales, resquemores  y desconfianzas(E)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Cuestionamiento a la visión de académicos que constriñen su misión al aula (A)</a:t>
          </a:r>
          <a:endParaRPr lang="es-ES" sz="1900" kern="1200" dirty="0"/>
        </a:p>
      </dsp:txBody>
      <dsp:txXfrm>
        <a:off x="7559039" y="0"/>
        <a:ext cx="4511039" cy="1828803"/>
      </dsp:txXfrm>
    </dsp:sp>
    <dsp:sp modelId="{A3B5DB6E-F451-444D-B29F-7351673E0A9A}">
      <dsp:nvSpPr>
        <dsp:cNvPr id="0" name=""/>
        <dsp:cNvSpPr/>
      </dsp:nvSpPr>
      <dsp:spPr>
        <a:xfrm>
          <a:off x="7559039" y="1828803"/>
          <a:ext cx="4511039" cy="1828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Baja motivación por participar (e)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Situaciones tóxicas en asambleas (e) 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Preocupación por la constitución de “</a:t>
          </a:r>
          <a:r>
            <a:rPr lang="es-ES" sz="1900" i="1" kern="1200" dirty="0" err="1" smtClean="0"/>
            <a:t>gethos</a:t>
          </a:r>
          <a:r>
            <a:rPr lang="es-ES" sz="1900" i="1" kern="1200" dirty="0" smtClean="0"/>
            <a:t>”</a:t>
          </a:r>
          <a:r>
            <a:rPr lang="es-ES" sz="1900" kern="1200" dirty="0" smtClean="0"/>
            <a:t> cerrados que deslegitiman las opiniones discrepantes</a:t>
          </a:r>
          <a:endParaRPr lang="es-ES" sz="1900" kern="1200" dirty="0"/>
        </a:p>
      </dsp:txBody>
      <dsp:txXfrm>
        <a:off x="7559039" y="1828803"/>
        <a:ext cx="4511039" cy="1828797"/>
      </dsp:txXfrm>
    </dsp:sp>
    <dsp:sp modelId="{0133FED7-8E16-4006-AE06-456170E5CAF1}">
      <dsp:nvSpPr>
        <dsp:cNvPr id="0" name=""/>
        <dsp:cNvSpPr/>
      </dsp:nvSpPr>
      <dsp:spPr>
        <a:xfrm>
          <a:off x="7559039" y="3657601"/>
          <a:ext cx="4511039" cy="18287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Necesidad de acuerdos internos a nivel de la comunidad, 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Faltan normas y protocolos</a:t>
          </a:r>
          <a:endParaRPr lang="es-ES" sz="1900" kern="1200" dirty="0"/>
        </a:p>
      </dsp:txBody>
      <dsp:txXfrm>
        <a:off x="7559039" y="3657601"/>
        <a:ext cx="4511039" cy="18287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C21C1-8E68-460F-AC49-F26BA7A5F9A3}">
      <dsp:nvSpPr>
        <dsp:cNvPr id="0" name=""/>
        <dsp:cNvSpPr/>
      </dsp:nvSpPr>
      <dsp:spPr>
        <a:xfrm>
          <a:off x="0" y="0"/>
          <a:ext cx="6096000" cy="609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E38A7-46D2-4743-81D1-6AECDFB43CCD}">
      <dsp:nvSpPr>
        <dsp:cNvPr id="0" name=""/>
        <dsp:cNvSpPr/>
      </dsp:nvSpPr>
      <dsp:spPr>
        <a:xfrm>
          <a:off x="3048000" y="0"/>
          <a:ext cx="9022079" cy="609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DIFICULTAD PARA RESOLVER CONFLICTOS</a:t>
          </a:r>
          <a:endParaRPr lang="es-ES" sz="3300" kern="1200" dirty="0"/>
        </a:p>
      </dsp:txBody>
      <dsp:txXfrm>
        <a:off x="3048000" y="0"/>
        <a:ext cx="4511039" cy="1295399"/>
      </dsp:txXfrm>
    </dsp:sp>
    <dsp:sp modelId="{739A801E-BCD4-4E96-B389-23FC936C12B7}">
      <dsp:nvSpPr>
        <dsp:cNvPr id="0" name=""/>
        <dsp:cNvSpPr/>
      </dsp:nvSpPr>
      <dsp:spPr>
        <a:xfrm>
          <a:off x="800099" y="1295399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0E76F-1D5D-4FE9-ADFF-1120408F5501}">
      <dsp:nvSpPr>
        <dsp:cNvPr id="0" name=""/>
        <dsp:cNvSpPr/>
      </dsp:nvSpPr>
      <dsp:spPr>
        <a:xfrm>
          <a:off x="3048000" y="1295399"/>
          <a:ext cx="9022079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 SENTIDO DE PERTENENCIA</a:t>
          </a:r>
          <a:endParaRPr lang="es-ES" sz="3300" kern="1200" dirty="0"/>
        </a:p>
      </dsp:txBody>
      <dsp:txXfrm>
        <a:off x="3048000" y="1295399"/>
        <a:ext cx="4511039" cy="1295400"/>
      </dsp:txXfrm>
    </dsp:sp>
    <dsp:sp modelId="{1E322EC1-8B6D-4D7A-B1B2-A80A927DE512}">
      <dsp:nvSpPr>
        <dsp:cNvPr id="0" name=""/>
        <dsp:cNvSpPr/>
      </dsp:nvSpPr>
      <dsp:spPr>
        <a:xfrm>
          <a:off x="1600200" y="2590800"/>
          <a:ext cx="2895600" cy="2895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DF797-EBD2-468D-BCDD-7D317007E1E7}">
      <dsp:nvSpPr>
        <dsp:cNvPr id="0" name=""/>
        <dsp:cNvSpPr/>
      </dsp:nvSpPr>
      <dsp:spPr>
        <a:xfrm>
          <a:off x="3048000" y="2590800"/>
          <a:ext cx="9022079" cy="289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COMUNICACIÓN</a:t>
          </a:r>
          <a:endParaRPr lang="es-ES" sz="3300" kern="1200" dirty="0"/>
        </a:p>
      </dsp:txBody>
      <dsp:txXfrm>
        <a:off x="3048000" y="2590800"/>
        <a:ext cx="4511039" cy="1295400"/>
      </dsp:txXfrm>
    </dsp:sp>
    <dsp:sp modelId="{DC8BFE98-16A2-4AFF-BD3C-D99A23D32A61}">
      <dsp:nvSpPr>
        <dsp:cNvPr id="0" name=""/>
        <dsp:cNvSpPr/>
      </dsp:nvSpPr>
      <dsp:spPr>
        <a:xfrm>
          <a:off x="2400300" y="3886200"/>
          <a:ext cx="1295400" cy="129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E97DD-1EF7-464A-A4CC-3B11E7B560F2}">
      <dsp:nvSpPr>
        <dsp:cNvPr id="0" name=""/>
        <dsp:cNvSpPr/>
      </dsp:nvSpPr>
      <dsp:spPr>
        <a:xfrm>
          <a:off x="3048000" y="3886200"/>
          <a:ext cx="9022079" cy="129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FUNAS</a:t>
          </a:r>
          <a:endParaRPr lang="es-ES" sz="3300" kern="1200" dirty="0"/>
        </a:p>
      </dsp:txBody>
      <dsp:txXfrm>
        <a:off x="3048000" y="3886200"/>
        <a:ext cx="4511039" cy="1295400"/>
      </dsp:txXfrm>
    </dsp:sp>
    <dsp:sp modelId="{87367172-C181-4B1D-928C-B39784928411}">
      <dsp:nvSpPr>
        <dsp:cNvPr id="0" name=""/>
        <dsp:cNvSpPr/>
      </dsp:nvSpPr>
      <dsp:spPr>
        <a:xfrm>
          <a:off x="7559039" y="0"/>
          <a:ext cx="4511039" cy="129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Normalización de actitudes agresivas y descalificadoras, preocupación de los tres estamentos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Faltas de respeto, como expresión de desconfianza interinstitucional</a:t>
          </a:r>
          <a:endParaRPr lang="es-ES" sz="1500" kern="1200" dirty="0"/>
        </a:p>
      </dsp:txBody>
      <dsp:txXfrm>
        <a:off x="7559039" y="0"/>
        <a:ext cx="4511039" cy="1295399"/>
      </dsp:txXfrm>
    </dsp:sp>
    <dsp:sp modelId="{49BCC1CE-0390-4317-9A51-194DD2A944EC}">
      <dsp:nvSpPr>
        <dsp:cNvPr id="0" name=""/>
        <dsp:cNvSpPr/>
      </dsp:nvSpPr>
      <dsp:spPr>
        <a:xfrm>
          <a:off x="7559039" y="1295399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Falta construir identidad, incluyendo normas y límites claros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Generar diálogo, evitando que las agresiones “se escapen de las manos” </a:t>
          </a:r>
          <a:endParaRPr lang="es-ES" sz="1500" kern="1200" dirty="0"/>
        </a:p>
      </dsp:txBody>
      <dsp:txXfrm>
        <a:off x="7559039" y="1295399"/>
        <a:ext cx="4511039" cy="1295400"/>
      </dsp:txXfrm>
    </dsp:sp>
    <dsp:sp modelId="{2073A75B-6C0F-42A1-8B6A-89E745F2382E}">
      <dsp:nvSpPr>
        <dsp:cNvPr id="0" name=""/>
        <dsp:cNvSpPr/>
      </dsp:nvSpPr>
      <dsp:spPr>
        <a:xfrm>
          <a:off x="7559039" y="25908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Usos del lenguaje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Acentuación de dificultades de comunicación on-line, no hay presencia y eso limita</a:t>
          </a:r>
          <a:endParaRPr lang="es-ES" sz="1500" kern="1200" dirty="0"/>
        </a:p>
      </dsp:txBody>
      <dsp:txXfrm>
        <a:off x="7559039" y="2590800"/>
        <a:ext cx="4511039" cy="1295400"/>
      </dsp:txXfrm>
    </dsp:sp>
    <dsp:sp modelId="{6F43DCAE-2B58-4931-AD6C-3E1581109A1A}">
      <dsp:nvSpPr>
        <dsp:cNvPr id="0" name=""/>
        <dsp:cNvSpPr/>
      </dsp:nvSpPr>
      <dsp:spPr>
        <a:xfrm>
          <a:off x="7559039" y="38862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Situación controversial, existe percepción compartida que altera la convivencia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Justificación por lentitud de procesos versus impacto con posible “injusticia” a  las personas </a:t>
          </a:r>
          <a:r>
            <a:rPr lang="es-ES" sz="1500" kern="1200" dirty="0" err="1" smtClean="0"/>
            <a:t>funadas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7559039" y="3886200"/>
        <a:ext cx="4511039" cy="1295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1F58D-7AFA-47DC-9370-9C596B060130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2941-C656-4286-9761-BD6A3114DFC5}">
      <dsp:nvSpPr>
        <dsp:cNvPr id="0" name=""/>
        <dsp:cNvSpPr/>
      </dsp:nvSpPr>
      <dsp:spPr>
        <a:xfrm>
          <a:off x="799884" y="621632"/>
          <a:ext cx="9692761" cy="1243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Desarrollo de instancias de diálogos </a:t>
          </a:r>
          <a:r>
            <a:rPr lang="es-CL" sz="2000" kern="1200" dirty="0" err="1" smtClean="0"/>
            <a:t>triestamentales</a:t>
          </a:r>
          <a:r>
            <a:rPr lang="es-CL" sz="2000" kern="1200" dirty="0" smtClean="0"/>
            <a:t> sobre convivencia, a través de Departamentos y otras instancias que se estimen necesarias, basado en una metodología que cautele la participación de las personas y permita recoger inquietudes, propuestas y soluciones.</a:t>
          </a:r>
          <a:endParaRPr lang="es-ES" sz="2000" kern="1200" dirty="0"/>
        </a:p>
      </dsp:txBody>
      <dsp:txXfrm>
        <a:off x="799884" y="621632"/>
        <a:ext cx="9692761" cy="1243090"/>
      </dsp:txXfrm>
    </dsp:sp>
    <dsp:sp modelId="{B2B3D30F-4457-4417-B1E9-8558BECBDC12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E42F1-59B7-4EB3-A0C9-718B55598217}">
      <dsp:nvSpPr>
        <dsp:cNvPr id="0" name=""/>
        <dsp:cNvSpPr/>
      </dsp:nvSpPr>
      <dsp:spPr>
        <a:xfrm>
          <a:off x="799884" y="2486615"/>
          <a:ext cx="9692761" cy="1243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smtClean="0"/>
            <a:t>Convocatoria a un claustro vinculante destinado a contar con parámetros de convivencia que sean consensuados por toda la comunidad universitaria</a:t>
          </a:r>
          <a:endParaRPr lang="es-ES" sz="2000" kern="1200"/>
        </a:p>
      </dsp:txBody>
      <dsp:txXfrm>
        <a:off x="799884" y="2486615"/>
        <a:ext cx="9692761" cy="1243090"/>
      </dsp:txXfrm>
    </dsp:sp>
    <dsp:sp modelId="{4287B9EA-837E-4C4A-A314-F6D8892B6BB2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9785F-F3BA-487C-A16E-CA21B28A0C4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88555-BED2-4AA2-9391-98901A2596D3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Desarrollo de un trabajo colaborativo que vincule a los diferentes estamentos para generar acciones de rescate de la memoria y de los derechos humanos a través de ritos, símbolos y celebraciones.</a:t>
          </a:r>
          <a:endParaRPr lang="es-ES" sz="1800" kern="1200" dirty="0"/>
        </a:p>
      </dsp:txBody>
      <dsp:txXfrm>
        <a:off x="492024" y="334530"/>
        <a:ext cx="9963850" cy="669409"/>
      </dsp:txXfrm>
    </dsp:sp>
    <dsp:sp modelId="{5FE6245F-60A9-4C31-A987-10039E7902BD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0D747-393D-48A9-A209-37E18E5FA663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Generación de instancias de reconocimiento, comprensión y valoración de los aportes que los diferentes estamentos entregan a la comunidad.</a:t>
          </a:r>
          <a:endParaRPr lang="es-ES" sz="1800" kern="1200"/>
        </a:p>
      </dsp:txBody>
      <dsp:txXfrm>
        <a:off x="875812" y="1338819"/>
        <a:ext cx="9580062" cy="669409"/>
      </dsp:txXfrm>
    </dsp:sp>
    <dsp:sp modelId="{DCAAA51D-3BB9-439F-BA56-F777B95BD64A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981EB-A28F-4C87-A3C2-61D78E0D86F7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Fomento de actividades culturales y recreativas que involucren de manera participativa y de acuerdo a sus intereses a los diferentes estamentos de la universidad.</a:t>
          </a:r>
          <a:endParaRPr lang="es-ES" sz="1800" kern="1200"/>
        </a:p>
      </dsp:txBody>
      <dsp:txXfrm>
        <a:off x="875812" y="2343108"/>
        <a:ext cx="9580062" cy="669409"/>
      </dsp:txXfrm>
    </dsp:sp>
    <dsp:sp modelId="{E9C56C74-E7EF-46F7-8494-388F27772204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8DB5B-750E-4888-85E1-B8438D019B05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Mejoramiento de la infraestructura para facilitar el acceso a las personas con discapacidad y movilidad reducida.</a:t>
          </a:r>
          <a:endParaRPr lang="es-ES" sz="1800" kern="1200"/>
        </a:p>
      </dsp:txBody>
      <dsp:txXfrm>
        <a:off x="492024" y="3347397"/>
        <a:ext cx="9963850" cy="669409"/>
      </dsp:txXfrm>
    </dsp:sp>
    <dsp:sp modelId="{CDA2271B-FEEA-416F-838E-B7D68FC612C1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5EB83-AAD5-4B6F-9EC1-F4869C03544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2FCF8-D295-4643-8C17-78D7A6756AFB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Formación en ciudadanía y convivencia incorporándolo en las mallas y espacios curriculares.</a:t>
          </a:r>
          <a:endParaRPr lang="es-ES" sz="2400" kern="1200" dirty="0"/>
        </a:p>
      </dsp:txBody>
      <dsp:txXfrm>
        <a:off x="604289" y="435133"/>
        <a:ext cx="9851585" cy="870267"/>
      </dsp:txXfrm>
    </dsp:sp>
    <dsp:sp modelId="{8316BACA-2A09-46A3-B159-032C601A833A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3FCCDB9-A474-4B47-80A4-DBC263A9C4FC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Generación de acciones ligadas al autocuidado y bienestar común, que favorezca la convivencia en la universidad</a:t>
          </a:r>
          <a:endParaRPr lang="es-ES" sz="2400" kern="1200" dirty="0"/>
        </a:p>
      </dsp:txBody>
      <dsp:txXfrm>
        <a:off x="920631" y="1740535"/>
        <a:ext cx="9535243" cy="870267"/>
      </dsp:txXfrm>
    </dsp:sp>
    <dsp:sp modelId="{CC1B4D99-4A03-4B86-9D25-928A5FFAE9A6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6FE129-07A0-4448-8256-489C0637080F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0775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Realización de talleres con participación de todos los estamentos sobre diálogo respetuoso, resolución pacífica de conflicto y otras herramientas que apoyen el fortalecimiento de la convivencia.</a:t>
          </a:r>
          <a:endParaRPr lang="es-ES" sz="2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604289" y="3045936"/>
        <a:ext cx="9851585" cy="870267"/>
      </dsp:txXfrm>
    </dsp:sp>
    <dsp:sp modelId="{EA43D5E4-84D4-4D74-80D5-7DDBC3D9D856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1D3D6-311D-483E-96AC-971D705E61D6}">
      <dsp:nvSpPr>
        <dsp:cNvPr id="0" name=""/>
        <dsp:cNvSpPr/>
      </dsp:nvSpPr>
      <dsp:spPr>
        <a:xfrm>
          <a:off x="0" y="12902"/>
          <a:ext cx="11170920" cy="16222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La convivencia es un fenómeno sociocultural que abarca todos los procesos de interrelación de la vida universitaria.</a:t>
          </a:r>
          <a:endParaRPr lang="es-ES" sz="2900" b="1" kern="1200" dirty="0"/>
        </a:p>
      </dsp:txBody>
      <dsp:txXfrm>
        <a:off x="79193" y="92095"/>
        <a:ext cx="11012534" cy="1463892"/>
      </dsp:txXfrm>
    </dsp:sp>
    <dsp:sp modelId="{2E7FB4E2-D26C-4460-B01C-F9E4975851D3}">
      <dsp:nvSpPr>
        <dsp:cNvPr id="0" name=""/>
        <dsp:cNvSpPr/>
      </dsp:nvSpPr>
      <dsp:spPr>
        <a:xfrm>
          <a:off x="0" y="1764420"/>
          <a:ext cx="11170920" cy="16222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La convivencia es un fenómeno vinculado a contextos, las experiencias, opiniones y percepciones constituye un punto de partida para la </a:t>
          </a:r>
          <a:r>
            <a:rPr lang="es-ES" sz="2900" b="1" kern="1200" dirty="0" err="1" smtClean="0"/>
            <a:t>co</a:t>
          </a:r>
          <a:r>
            <a:rPr lang="es-ES" sz="2900" b="1" kern="1200" dirty="0" smtClean="0"/>
            <a:t>-construcción de un plan.</a:t>
          </a:r>
          <a:endParaRPr lang="es-ES" sz="2900" b="1" kern="1200" dirty="0"/>
        </a:p>
      </dsp:txBody>
      <dsp:txXfrm>
        <a:off x="79193" y="1843613"/>
        <a:ext cx="11012534" cy="1463892"/>
      </dsp:txXfrm>
    </dsp:sp>
    <dsp:sp modelId="{1853B81F-5122-47ED-9C1D-7DB096A0770F}">
      <dsp:nvSpPr>
        <dsp:cNvPr id="0" name=""/>
        <dsp:cNvSpPr/>
      </dsp:nvSpPr>
      <dsp:spPr>
        <a:xfrm>
          <a:off x="0" y="3424499"/>
          <a:ext cx="11170920" cy="16222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b="1" kern="1200" dirty="0" smtClean="0"/>
            <a:t>El plan no es un fin en sí mismo, la finalidad es fortalecer la vida universitaria orientada por principios y valores institucionales y sustentados en políticas y compromisos refrendados por la comunidad</a:t>
          </a:r>
          <a:endParaRPr lang="es-ES" sz="2900" b="1" kern="1200" dirty="0"/>
        </a:p>
      </dsp:txBody>
      <dsp:txXfrm>
        <a:off x="79193" y="3503692"/>
        <a:ext cx="11012534" cy="1463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5722B-E8D9-471C-A82E-D3748CC34D5E}">
      <dsp:nvSpPr>
        <dsp:cNvPr id="0" name=""/>
        <dsp:cNvSpPr/>
      </dsp:nvSpPr>
      <dsp:spPr>
        <a:xfrm rot="5400000">
          <a:off x="889406" y="1070816"/>
          <a:ext cx="1674970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E8461-E72A-4F34-9B82-47A5E8446BE1}">
      <dsp:nvSpPr>
        <dsp:cNvPr id="0" name=""/>
        <dsp:cNvSpPr/>
      </dsp:nvSpPr>
      <dsp:spPr>
        <a:xfrm>
          <a:off x="1274478" y="1495"/>
          <a:ext cx="2243301" cy="13459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Elaboración de  estrategia metodológica para los diálogos </a:t>
          </a:r>
          <a:endParaRPr lang="es-ES" sz="1800" kern="1200" dirty="0"/>
        </a:p>
      </dsp:txBody>
      <dsp:txXfrm>
        <a:off x="1313900" y="40917"/>
        <a:ext cx="2164457" cy="1267136"/>
      </dsp:txXfrm>
    </dsp:sp>
    <dsp:sp modelId="{6E24D5B3-801A-4136-AE6B-937299EDBCA3}">
      <dsp:nvSpPr>
        <dsp:cNvPr id="0" name=""/>
        <dsp:cNvSpPr/>
      </dsp:nvSpPr>
      <dsp:spPr>
        <a:xfrm rot="5400000">
          <a:off x="889406" y="2753292"/>
          <a:ext cx="1674970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97B4D-297A-4F95-9A0E-9657A8F66972}">
      <dsp:nvSpPr>
        <dsp:cNvPr id="0" name=""/>
        <dsp:cNvSpPr/>
      </dsp:nvSpPr>
      <dsp:spPr>
        <a:xfrm>
          <a:off x="1274478" y="1683971"/>
          <a:ext cx="2243301" cy="13459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Convocatoria </a:t>
          </a:r>
          <a:r>
            <a:rPr lang="es-ES" sz="1800" kern="1200" dirty="0" smtClean="0"/>
            <a:t>abierta</a:t>
          </a:r>
          <a:r>
            <a:rPr lang="es-ES" sz="1800" kern="1200" smtClean="0"/>
            <a:t>,  difusión inscripciones previas. </a:t>
          </a:r>
          <a:r>
            <a:rPr lang="es-ES" sz="1800" kern="1200" dirty="0" smtClean="0"/>
            <a:t>Opciones de horario y día </a:t>
          </a:r>
          <a:endParaRPr lang="es-ES" sz="1800" kern="1200" dirty="0"/>
        </a:p>
      </dsp:txBody>
      <dsp:txXfrm>
        <a:off x="1313900" y="1723393"/>
        <a:ext cx="2164457" cy="1267136"/>
      </dsp:txXfrm>
    </dsp:sp>
    <dsp:sp modelId="{C487BC84-A78F-43DA-ABDC-B5FF3303987C}">
      <dsp:nvSpPr>
        <dsp:cNvPr id="0" name=""/>
        <dsp:cNvSpPr/>
      </dsp:nvSpPr>
      <dsp:spPr>
        <a:xfrm>
          <a:off x="1730644" y="3594530"/>
          <a:ext cx="2976084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11880-7ACA-4CD7-A76F-8945A7CA7AC1}">
      <dsp:nvSpPr>
        <dsp:cNvPr id="0" name=""/>
        <dsp:cNvSpPr/>
      </dsp:nvSpPr>
      <dsp:spPr>
        <a:xfrm>
          <a:off x="1274478" y="3366447"/>
          <a:ext cx="2243301" cy="13459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Realización  de conversatorios</a:t>
          </a:r>
          <a:endParaRPr lang="es-ES" sz="1800" kern="1200" dirty="0"/>
        </a:p>
      </dsp:txBody>
      <dsp:txXfrm>
        <a:off x="1313900" y="3405869"/>
        <a:ext cx="2164457" cy="1267136"/>
      </dsp:txXfrm>
    </dsp:sp>
    <dsp:sp modelId="{D33D1EF9-46FB-41B4-9056-D9FAAE53F4D6}">
      <dsp:nvSpPr>
        <dsp:cNvPr id="0" name=""/>
        <dsp:cNvSpPr/>
      </dsp:nvSpPr>
      <dsp:spPr>
        <a:xfrm rot="16200000">
          <a:off x="3872997" y="2753292"/>
          <a:ext cx="1674970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4BC15-06BB-4F5C-A17A-3B48775A6BEB}">
      <dsp:nvSpPr>
        <dsp:cNvPr id="0" name=""/>
        <dsp:cNvSpPr/>
      </dsp:nvSpPr>
      <dsp:spPr>
        <a:xfrm>
          <a:off x="4258069" y="3366447"/>
          <a:ext cx="2243301" cy="13459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Transcripción y sistematización</a:t>
          </a:r>
          <a:endParaRPr lang="es-ES" sz="1800" kern="1200" dirty="0"/>
        </a:p>
      </dsp:txBody>
      <dsp:txXfrm>
        <a:off x="4297491" y="3405869"/>
        <a:ext cx="2164457" cy="1267136"/>
      </dsp:txXfrm>
    </dsp:sp>
    <dsp:sp modelId="{55781E52-1786-4397-91E4-9AC54CCC32E6}">
      <dsp:nvSpPr>
        <dsp:cNvPr id="0" name=""/>
        <dsp:cNvSpPr/>
      </dsp:nvSpPr>
      <dsp:spPr>
        <a:xfrm rot="16200000">
          <a:off x="3872997" y="1070816"/>
          <a:ext cx="1674970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D5BF4-D332-4E33-9D99-317E66BD3721}">
      <dsp:nvSpPr>
        <dsp:cNvPr id="0" name=""/>
        <dsp:cNvSpPr/>
      </dsp:nvSpPr>
      <dsp:spPr>
        <a:xfrm>
          <a:off x="4258069" y="1683971"/>
          <a:ext cx="2243301" cy="13459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Análisis según modelo y dimensiones</a:t>
          </a:r>
          <a:endParaRPr lang="es-ES" sz="1800" kern="1200" dirty="0"/>
        </a:p>
      </dsp:txBody>
      <dsp:txXfrm>
        <a:off x="4297491" y="1723393"/>
        <a:ext cx="2164457" cy="1267136"/>
      </dsp:txXfrm>
    </dsp:sp>
    <dsp:sp modelId="{C7B86B55-7771-4797-BB29-64E52C531685}">
      <dsp:nvSpPr>
        <dsp:cNvPr id="0" name=""/>
        <dsp:cNvSpPr/>
      </dsp:nvSpPr>
      <dsp:spPr>
        <a:xfrm>
          <a:off x="4714235" y="229578"/>
          <a:ext cx="2976084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6D9A-6A22-47CA-A7A6-F026BCA49C30}">
      <dsp:nvSpPr>
        <dsp:cNvPr id="0" name=""/>
        <dsp:cNvSpPr/>
      </dsp:nvSpPr>
      <dsp:spPr>
        <a:xfrm>
          <a:off x="4258069" y="1495"/>
          <a:ext cx="2243301" cy="13459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Devolución de resultados</a:t>
          </a:r>
          <a:endParaRPr lang="es-ES" sz="1800" kern="1200" dirty="0"/>
        </a:p>
      </dsp:txBody>
      <dsp:txXfrm>
        <a:off x="4297491" y="40917"/>
        <a:ext cx="2164457" cy="1267136"/>
      </dsp:txXfrm>
    </dsp:sp>
    <dsp:sp modelId="{F601D97C-1BDF-4910-A0A7-FFFD5CF929A9}">
      <dsp:nvSpPr>
        <dsp:cNvPr id="0" name=""/>
        <dsp:cNvSpPr/>
      </dsp:nvSpPr>
      <dsp:spPr>
        <a:xfrm rot="5400000">
          <a:off x="6856588" y="1070816"/>
          <a:ext cx="1674970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EE990-4635-4B58-92B1-AF4C57E72A04}">
      <dsp:nvSpPr>
        <dsp:cNvPr id="0" name=""/>
        <dsp:cNvSpPr/>
      </dsp:nvSpPr>
      <dsp:spPr>
        <a:xfrm>
          <a:off x="7241660" y="1495"/>
          <a:ext cx="2243301" cy="13459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Ajuste según  observaciones de participantes</a:t>
          </a:r>
          <a:endParaRPr lang="es-ES" sz="1800" kern="1200" dirty="0"/>
        </a:p>
      </dsp:txBody>
      <dsp:txXfrm>
        <a:off x="7281082" y="40917"/>
        <a:ext cx="2164457" cy="1267136"/>
      </dsp:txXfrm>
    </dsp:sp>
    <dsp:sp modelId="{490582E8-3598-49D9-8D80-38BA946CC739}">
      <dsp:nvSpPr>
        <dsp:cNvPr id="0" name=""/>
        <dsp:cNvSpPr/>
      </dsp:nvSpPr>
      <dsp:spPr>
        <a:xfrm rot="5400000">
          <a:off x="6856588" y="2753292"/>
          <a:ext cx="1674970" cy="20189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140E8-7128-4631-BF4E-5E5431D61897}">
      <dsp:nvSpPr>
        <dsp:cNvPr id="0" name=""/>
        <dsp:cNvSpPr/>
      </dsp:nvSpPr>
      <dsp:spPr>
        <a:xfrm>
          <a:off x="7241660" y="1683971"/>
          <a:ext cx="2243301" cy="134598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Redacción de informe final</a:t>
          </a:r>
          <a:endParaRPr lang="es-ES" sz="1800" kern="1200" dirty="0"/>
        </a:p>
      </dsp:txBody>
      <dsp:txXfrm>
        <a:off x="7281082" y="1723393"/>
        <a:ext cx="2164457" cy="1267136"/>
      </dsp:txXfrm>
    </dsp:sp>
    <dsp:sp modelId="{2881B134-A9CC-4FA3-A221-DDC3F3D331CE}">
      <dsp:nvSpPr>
        <dsp:cNvPr id="0" name=""/>
        <dsp:cNvSpPr/>
      </dsp:nvSpPr>
      <dsp:spPr>
        <a:xfrm>
          <a:off x="7241660" y="3366447"/>
          <a:ext cx="2243301" cy="134598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Difusión</a:t>
          </a:r>
          <a:r>
            <a:rPr lang="es-ES" sz="1800" kern="1200" dirty="0" smtClean="0">
              <a:solidFill>
                <a:schemeClr val="tx1"/>
              </a:solidFill>
            </a:rPr>
            <a:t> </a:t>
          </a:r>
          <a:r>
            <a:rPr lang="es-ES" sz="1800" kern="1200" dirty="0" smtClean="0">
              <a:solidFill>
                <a:schemeClr val="bg1"/>
              </a:solidFill>
            </a:rPr>
            <a:t>de resultados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7281082" y="3405869"/>
        <a:ext cx="2164457" cy="1267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B911A-0E78-40CF-8101-03A2E5436F93}">
      <dsp:nvSpPr>
        <dsp:cNvPr id="0" name=""/>
        <dsp:cNvSpPr/>
      </dsp:nvSpPr>
      <dsp:spPr>
        <a:xfrm>
          <a:off x="0" y="0"/>
          <a:ext cx="11948160" cy="4998720"/>
        </a:xfrm>
        <a:prstGeom prst="roundRect">
          <a:avLst>
            <a:gd name="adj" fmla="val 85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879562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Modelo Ecológico (</a:t>
          </a:r>
          <a:r>
            <a:rPr lang="es-CL" sz="2800" kern="1200" dirty="0" err="1" smtClean="0"/>
            <a:t>Urie</a:t>
          </a:r>
          <a:r>
            <a:rPr lang="es-CL" sz="2800" kern="1200" dirty="0" smtClean="0"/>
            <a:t> Bronfebrenner:1</a:t>
          </a:r>
          <a:r>
            <a:rPr lang="es-ES" sz="2800" kern="1200" dirty="0" smtClean="0"/>
            <a:t>987)</a:t>
          </a:r>
          <a:endParaRPr lang="es-ES" sz="2800" kern="1200" dirty="0"/>
        </a:p>
      </dsp:txBody>
      <dsp:txXfrm>
        <a:off x="124446" y="124446"/>
        <a:ext cx="11699268" cy="4749828"/>
      </dsp:txXfrm>
    </dsp:sp>
    <dsp:sp modelId="{38A0F681-526A-44E1-BD72-8CD5F2F3180A}">
      <dsp:nvSpPr>
        <dsp:cNvPr id="0" name=""/>
        <dsp:cNvSpPr/>
      </dsp:nvSpPr>
      <dsp:spPr>
        <a:xfrm>
          <a:off x="629748" y="1819159"/>
          <a:ext cx="10688662" cy="236014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2221931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Dimensiones de convivencia</a:t>
          </a:r>
          <a:endParaRPr lang="es-ES" sz="4400" kern="1200" dirty="0"/>
        </a:p>
      </dsp:txBody>
      <dsp:txXfrm>
        <a:off x="702331" y="1891742"/>
        <a:ext cx="10543496" cy="2214979"/>
      </dsp:txXfrm>
    </dsp:sp>
    <dsp:sp modelId="{CC517D61-D53A-46A0-B2A5-3A6234C77DEE}">
      <dsp:nvSpPr>
        <dsp:cNvPr id="0" name=""/>
        <dsp:cNvSpPr/>
      </dsp:nvSpPr>
      <dsp:spPr>
        <a:xfrm>
          <a:off x="582472" y="2824276"/>
          <a:ext cx="3554037" cy="157459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Inclusiva</a:t>
          </a:r>
          <a:endParaRPr lang="es-ES" sz="2400" kern="1200" dirty="0"/>
        </a:p>
      </dsp:txBody>
      <dsp:txXfrm>
        <a:off x="630896" y="2872700"/>
        <a:ext cx="3457189" cy="1477748"/>
      </dsp:txXfrm>
    </dsp:sp>
    <dsp:sp modelId="{38691006-8AC9-495F-873F-5329214005D8}">
      <dsp:nvSpPr>
        <dsp:cNvPr id="0" name=""/>
        <dsp:cNvSpPr/>
      </dsp:nvSpPr>
      <dsp:spPr>
        <a:xfrm>
          <a:off x="4195580" y="2824276"/>
          <a:ext cx="3554037" cy="157459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Democrática </a:t>
          </a:r>
          <a:endParaRPr lang="es-ES" sz="2400" kern="1200"/>
        </a:p>
      </dsp:txBody>
      <dsp:txXfrm>
        <a:off x="4244004" y="2872700"/>
        <a:ext cx="3457189" cy="1477748"/>
      </dsp:txXfrm>
    </dsp:sp>
    <dsp:sp modelId="{54775497-364B-40E2-8424-813166DDB159}">
      <dsp:nvSpPr>
        <dsp:cNvPr id="0" name=""/>
        <dsp:cNvSpPr/>
      </dsp:nvSpPr>
      <dsp:spPr>
        <a:xfrm>
          <a:off x="7808688" y="2824276"/>
          <a:ext cx="3554037" cy="157459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Pacífica</a:t>
          </a:r>
          <a:endParaRPr lang="es-ES" sz="2400" kern="1200" dirty="0"/>
        </a:p>
      </dsp:txBody>
      <dsp:txXfrm>
        <a:off x="7857112" y="2872700"/>
        <a:ext cx="3457189" cy="1477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9EEA9-11BC-4B0F-A77F-93B5D30A8D61}">
      <dsp:nvSpPr>
        <dsp:cNvPr id="0" name=""/>
        <dsp:cNvSpPr/>
      </dsp:nvSpPr>
      <dsp:spPr>
        <a:xfrm>
          <a:off x="861474" y="0"/>
          <a:ext cx="8777410" cy="6431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Macrosistema</a:t>
          </a:r>
          <a:endParaRPr lang="es-ES" sz="2200" kern="1200" dirty="0"/>
        </a:p>
      </dsp:txBody>
      <dsp:txXfrm>
        <a:off x="3604415" y="321564"/>
        <a:ext cx="3291529" cy="643128"/>
      </dsp:txXfrm>
    </dsp:sp>
    <dsp:sp modelId="{83D9B3F9-A84B-430F-AA51-49A27126BA9A}">
      <dsp:nvSpPr>
        <dsp:cNvPr id="0" name=""/>
        <dsp:cNvSpPr/>
      </dsp:nvSpPr>
      <dsp:spPr>
        <a:xfrm>
          <a:off x="2267992" y="964691"/>
          <a:ext cx="5964375" cy="5466588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Exosistema</a:t>
          </a:r>
          <a:endParaRPr lang="es-ES" sz="2200" kern="1200" dirty="0"/>
        </a:p>
      </dsp:txBody>
      <dsp:txXfrm>
        <a:off x="3964111" y="1279020"/>
        <a:ext cx="2572136" cy="628657"/>
      </dsp:txXfrm>
    </dsp:sp>
    <dsp:sp modelId="{3741118E-D937-4DEB-8A9E-AC6B5FFF1630}">
      <dsp:nvSpPr>
        <dsp:cNvPr id="0" name=""/>
        <dsp:cNvSpPr/>
      </dsp:nvSpPr>
      <dsp:spPr>
        <a:xfrm>
          <a:off x="2999232" y="1929383"/>
          <a:ext cx="4501896" cy="4501896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Mesosistema</a:t>
          </a:r>
          <a:endParaRPr lang="es-ES" sz="2200" kern="1200" dirty="0"/>
        </a:p>
      </dsp:txBody>
      <dsp:txXfrm>
        <a:off x="4085314" y="2240014"/>
        <a:ext cx="2329731" cy="621261"/>
      </dsp:txXfrm>
    </dsp:sp>
    <dsp:sp modelId="{5BF955EE-1B39-4992-9F8C-D2AB9A955859}">
      <dsp:nvSpPr>
        <dsp:cNvPr id="0" name=""/>
        <dsp:cNvSpPr/>
      </dsp:nvSpPr>
      <dsp:spPr>
        <a:xfrm>
          <a:off x="3481578" y="2894075"/>
          <a:ext cx="3537204" cy="3537204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Microsistema</a:t>
          </a:r>
          <a:endParaRPr lang="es-ES" sz="2200" kern="1200" dirty="0"/>
        </a:p>
      </dsp:txBody>
      <dsp:txXfrm>
        <a:off x="4295134" y="3212424"/>
        <a:ext cx="1910090" cy="636696"/>
      </dsp:txXfrm>
    </dsp:sp>
    <dsp:sp modelId="{C60F4DAD-BD41-40E2-A8B8-2EB7C08A3D3B}">
      <dsp:nvSpPr>
        <dsp:cNvPr id="0" name=""/>
        <dsp:cNvSpPr/>
      </dsp:nvSpPr>
      <dsp:spPr>
        <a:xfrm>
          <a:off x="3963924" y="3858768"/>
          <a:ext cx="2572512" cy="257251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Sistema individual</a:t>
          </a:r>
          <a:endParaRPr lang="es-ES" sz="2200" kern="1200" dirty="0"/>
        </a:p>
      </dsp:txBody>
      <dsp:txXfrm>
        <a:off x="4340659" y="4501896"/>
        <a:ext cx="1819040" cy="1286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8FC5B-558D-4575-89A0-80118C2E6078}">
      <dsp:nvSpPr>
        <dsp:cNvPr id="0" name=""/>
        <dsp:cNvSpPr/>
      </dsp:nvSpPr>
      <dsp:spPr>
        <a:xfrm>
          <a:off x="0" y="0"/>
          <a:ext cx="6096000" cy="609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E9ED0-1555-463A-A660-B75B5AE8830A}">
      <dsp:nvSpPr>
        <dsp:cNvPr id="0" name=""/>
        <dsp:cNvSpPr/>
      </dsp:nvSpPr>
      <dsp:spPr>
        <a:xfrm>
          <a:off x="3048000" y="0"/>
          <a:ext cx="9022079" cy="609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kern="1200" dirty="0" smtClean="0"/>
            <a:t>Pandemia y sus efectos</a:t>
          </a:r>
          <a:endParaRPr lang="es-ES" sz="3100" b="0" kern="1200" dirty="0"/>
        </a:p>
      </dsp:txBody>
      <dsp:txXfrm>
        <a:off x="3048000" y="0"/>
        <a:ext cx="4511039" cy="1295399"/>
      </dsp:txXfrm>
    </dsp:sp>
    <dsp:sp modelId="{C74E7247-D90C-447D-98A8-438E5590687B}">
      <dsp:nvSpPr>
        <dsp:cNvPr id="0" name=""/>
        <dsp:cNvSpPr/>
      </dsp:nvSpPr>
      <dsp:spPr>
        <a:xfrm>
          <a:off x="800099" y="1295399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E6578-ECE7-4047-9BD1-A19ABC3DB65C}">
      <dsp:nvSpPr>
        <dsp:cNvPr id="0" name=""/>
        <dsp:cNvSpPr/>
      </dsp:nvSpPr>
      <dsp:spPr>
        <a:xfrm>
          <a:off x="3048000" y="1295399"/>
          <a:ext cx="9022079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kern="1200" dirty="0" smtClean="0"/>
            <a:t>Contexto social y político del país</a:t>
          </a:r>
          <a:endParaRPr lang="es-ES" sz="3100" b="0" kern="1200" dirty="0"/>
        </a:p>
      </dsp:txBody>
      <dsp:txXfrm>
        <a:off x="3048000" y="1295399"/>
        <a:ext cx="4511039" cy="1295400"/>
      </dsp:txXfrm>
    </dsp:sp>
    <dsp:sp modelId="{802104E0-D2AF-4148-BC89-F5F210B12860}">
      <dsp:nvSpPr>
        <dsp:cNvPr id="0" name=""/>
        <dsp:cNvSpPr/>
      </dsp:nvSpPr>
      <dsp:spPr>
        <a:xfrm>
          <a:off x="1600200" y="2590800"/>
          <a:ext cx="2895600" cy="2895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67B3A-6624-4657-A3DD-25F05604C841}">
      <dsp:nvSpPr>
        <dsp:cNvPr id="0" name=""/>
        <dsp:cNvSpPr/>
      </dsp:nvSpPr>
      <dsp:spPr>
        <a:xfrm>
          <a:off x="3048000" y="2590800"/>
          <a:ext cx="9022079" cy="289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kern="1200" dirty="0" smtClean="0"/>
            <a:t>Cambios en la organización del trabajo</a:t>
          </a:r>
          <a:endParaRPr lang="es-ES" sz="3100" b="0" kern="1200" dirty="0"/>
        </a:p>
      </dsp:txBody>
      <dsp:txXfrm>
        <a:off x="3048000" y="2590800"/>
        <a:ext cx="4511039" cy="1295400"/>
      </dsp:txXfrm>
    </dsp:sp>
    <dsp:sp modelId="{B6A9670A-A6D7-4064-9CAD-3155EFE8E6BA}">
      <dsp:nvSpPr>
        <dsp:cNvPr id="0" name=""/>
        <dsp:cNvSpPr/>
      </dsp:nvSpPr>
      <dsp:spPr>
        <a:xfrm>
          <a:off x="2400300" y="3886200"/>
          <a:ext cx="1295400" cy="129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3F404-DAED-4DFE-9741-59A99EE449E8}">
      <dsp:nvSpPr>
        <dsp:cNvPr id="0" name=""/>
        <dsp:cNvSpPr/>
      </dsp:nvSpPr>
      <dsp:spPr>
        <a:xfrm>
          <a:off x="3048000" y="3886200"/>
          <a:ext cx="9022079" cy="129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kern="1200" dirty="0" smtClean="0"/>
            <a:t>Rápida expansión de redes sociales y sus efectos</a:t>
          </a:r>
          <a:endParaRPr lang="es-ES" sz="3100" b="0" kern="1200" dirty="0"/>
        </a:p>
      </dsp:txBody>
      <dsp:txXfrm>
        <a:off x="3048000" y="3886200"/>
        <a:ext cx="4511039" cy="1295400"/>
      </dsp:txXfrm>
    </dsp:sp>
    <dsp:sp modelId="{5A01DA5D-6F75-4D91-8D14-A46EEECF6BCD}">
      <dsp:nvSpPr>
        <dsp:cNvPr id="0" name=""/>
        <dsp:cNvSpPr/>
      </dsp:nvSpPr>
      <dsp:spPr>
        <a:xfrm>
          <a:off x="7559039" y="0"/>
          <a:ext cx="4511039" cy="129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Adaptación forzosa on-line </a:t>
          </a:r>
          <a:endParaRPr lang="es-ES" sz="1500" b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Invasión espacio privado</a:t>
          </a:r>
          <a:endParaRPr lang="es-ES" sz="1500" b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Impacto emocional</a:t>
          </a:r>
          <a:endParaRPr lang="es-ES" sz="1500" b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Dificultades de conexión y económicas de familias (E)</a:t>
          </a:r>
          <a:endParaRPr lang="es-ES" sz="1500" b="0" kern="1200" dirty="0"/>
        </a:p>
      </dsp:txBody>
      <dsp:txXfrm>
        <a:off x="7559039" y="0"/>
        <a:ext cx="4511039" cy="1295399"/>
      </dsp:txXfrm>
    </dsp:sp>
    <dsp:sp modelId="{D50FD31C-0978-4021-B83F-AD1E8D320A98}">
      <dsp:nvSpPr>
        <dsp:cNvPr id="0" name=""/>
        <dsp:cNvSpPr/>
      </dsp:nvSpPr>
      <dsp:spPr>
        <a:xfrm>
          <a:off x="7559039" y="1295399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Estallido, fracturas históricas</a:t>
          </a:r>
          <a:endParaRPr lang="es-ES" sz="1500" b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Vivencia de injusticia (E)</a:t>
          </a:r>
          <a:endParaRPr lang="es-ES" sz="1500" b="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Falta de experiencia ciudadana, individualismo</a:t>
          </a:r>
          <a:endParaRPr lang="es-ES" sz="1500" b="0" kern="1200" dirty="0"/>
        </a:p>
      </dsp:txBody>
      <dsp:txXfrm>
        <a:off x="7559039" y="1295399"/>
        <a:ext cx="4511039" cy="1295400"/>
      </dsp:txXfrm>
    </dsp:sp>
    <dsp:sp modelId="{8C69F761-6C21-47A3-B540-C7A166B622C8}">
      <dsp:nvSpPr>
        <dsp:cNvPr id="0" name=""/>
        <dsp:cNvSpPr/>
      </dsp:nvSpPr>
      <dsp:spPr>
        <a:xfrm>
          <a:off x="7559039" y="25908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Tránsito desde una organización basada en relaciones más familiares, hacia una manera que otorga menos oportunidades  de carrera funcionaria (TAP)</a:t>
          </a:r>
          <a:endParaRPr lang="es-ES" sz="1500" b="0" kern="1200" dirty="0"/>
        </a:p>
      </dsp:txBody>
      <dsp:txXfrm>
        <a:off x="7559039" y="2590800"/>
        <a:ext cx="4511039" cy="1295400"/>
      </dsp:txXfrm>
    </dsp:sp>
    <dsp:sp modelId="{346EE2D5-0D8E-44AC-9A41-5EA1761507A6}">
      <dsp:nvSpPr>
        <dsp:cNvPr id="0" name=""/>
        <dsp:cNvSpPr/>
      </dsp:nvSpPr>
      <dsp:spPr>
        <a:xfrm>
          <a:off x="7559039" y="38862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La universidad ya no tiene fronteras  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Oportunidades y riesgos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Inmediatez, se pierde sentido de proceso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Exitismo y burla (E)</a:t>
          </a:r>
          <a:endParaRPr lang="es-ES" sz="1500" b="0" kern="1200" dirty="0"/>
        </a:p>
      </dsp:txBody>
      <dsp:txXfrm>
        <a:off x="7559039" y="3886200"/>
        <a:ext cx="4511039" cy="1295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1E0-7BE9-477D-B7C5-215E93170F95}">
      <dsp:nvSpPr>
        <dsp:cNvPr id="0" name=""/>
        <dsp:cNvSpPr/>
      </dsp:nvSpPr>
      <dsp:spPr>
        <a:xfrm>
          <a:off x="0" y="0"/>
          <a:ext cx="6096000" cy="609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3BDF1-CACC-49CB-928A-36B83881438D}">
      <dsp:nvSpPr>
        <dsp:cNvPr id="0" name=""/>
        <dsp:cNvSpPr/>
      </dsp:nvSpPr>
      <dsp:spPr>
        <a:xfrm>
          <a:off x="3048000" y="0"/>
          <a:ext cx="9022079" cy="609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kern="1200" dirty="0" smtClean="0"/>
            <a:t>Conformación histórica</a:t>
          </a:r>
          <a:endParaRPr lang="es-ES" sz="3200" b="0" kern="1200" dirty="0"/>
        </a:p>
      </dsp:txBody>
      <dsp:txXfrm>
        <a:off x="3048000" y="0"/>
        <a:ext cx="4511039" cy="1295399"/>
      </dsp:txXfrm>
    </dsp:sp>
    <dsp:sp modelId="{88D89A99-922D-405C-A1B7-9FE009DA49D7}">
      <dsp:nvSpPr>
        <dsp:cNvPr id="0" name=""/>
        <dsp:cNvSpPr/>
      </dsp:nvSpPr>
      <dsp:spPr>
        <a:xfrm>
          <a:off x="800099" y="1295399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F0307-B7E4-40D9-9670-DA0A1F618B3D}">
      <dsp:nvSpPr>
        <dsp:cNvPr id="0" name=""/>
        <dsp:cNvSpPr/>
      </dsp:nvSpPr>
      <dsp:spPr>
        <a:xfrm>
          <a:off x="3048000" y="1295399"/>
          <a:ext cx="9022079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kern="1200" dirty="0" smtClean="0"/>
            <a:t>Debilidad institucional por exigencias externas</a:t>
          </a:r>
          <a:endParaRPr lang="es-ES" sz="3200" b="0" kern="1200" dirty="0"/>
        </a:p>
      </dsp:txBody>
      <dsp:txXfrm>
        <a:off x="3048000" y="1295399"/>
        <a:ext cx="4511039" cy="1295400"/>
      </dsp:txXfrm>
    </dsp:sp>
    <dsp:sp modelId="{70DB604A-7102-4376-9213-D34D017BBD0E}">
      <dsp:nvSpPr>
        <dsp:cNvPr id="0" name=""/>
        <dsp:cNvSpPr/>
      </dsp:nvSpPr>
      <dsp:spPr>
        <a:xfrm>
          <a:off x="1600200" y="2590800"/>
          <a:ext cx="2895600" cy="2895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E892-CEF9-48F3-9344-E95D7F379EE4}">
      <dsp:nvSpPr>
        <dsp:cNvPr id="0" name=""/>
        <dsp:cNvSpPr/>
      </dsp:nvSpPr>
      <dsp:spPr>
        <a:xfrm>
          <a:off x="3048000" y="2590800"/>
          <a:ext cx="9022079" cy="289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kern="1200" dirty="0" smtClean="0"/>
            <a:t>Imagen proyectada</a:t>
          </a:r>
          <a:endParaRPr lang="es-ES" sz="3200" b="0" kern="1200" dirty="0"/>
        </a:p>
      </dsp:txBody>
      <dsp:txXfrm>
        <a:off x="3048000" y="2590800"/>
        <a:ext cx="4511039" cy="1295400"/>
      </dsp:txXfrm>
    </dsp:sp>
    <dsp:sp modelId="{B577E0DE-3869-4D51-B24F-27AA5D2882FF}">
      <dsp:nvSpPr>
        <dsp:cNvPr id="0" name=""/>
        <dsp:cNvSpPr/>
      </dsp:nvSpPr>
      <dsp:spPr>
        <a:xfrm>
          <a:off x="2400300" y="3886200"/>
          <a:ext cx="1295400" cy="129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7F7E-5D55-41DF-BB31-B2B97C1FD566}">
      <dsp:nvSpPr>
        <dsp:cNvPr id="0" name=""/>
        <dsp:cNvSpPr/>
      </dsp:nvSpPr>
      <dsp:spPr>
        <a:xfrm>
          <a:off x="3048000" y="3886200"/>
          <a:ext cx="9022079" cy="129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kern="1200" dirty="0" smtClean="0"/>
            <a:t>Sentido de misión</a:t>
          </a:r>
          <a:endParaRPr lang="es-ES" sz="3200" b="0" kern="1200" dirty="0"/>
        </a:p>
      </dsp:txBody>
      <dsp:txXfrm>
        <a:off x="3048000" y="3886200"/>
        <a:ext cx="4511039" cy="1295400"/>
      </dsp:txXfrm>
    </dsp:sp>
    <dsp:sp modelId="{4C5BB872-ADEA-4D03-8D10-BE34275F6E7D}">
      <dsp:nvSpPr>
        <dsp:cNvPr id="0" name=""/>
        <dsp:cNvSpPr/>
      </dsp:nvSpPr>
      <dsp:spPr>
        <a:xfrm>
          <a:off x="7559039" y="0"/>
          <a:ext cx="4511039" cy="129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Desmembramiento de </a:t>
          </a:r>
          <a:r>
            <a:rPr lang="es-ES" sz="1500" b="0" kern="1200" dirty="0" err="1" smtClean="0"/>
            <a:t>U.Chile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El </a:t>
          </a:r>
          <a:r>
            <a:rPr lang="es-ES" sz="1500" b="0" kern="1200" dirty="0" err="1" smtClean="0"/>
            <a:t>peda</a:t>
          </a:r>
          <a:r>
            <a:rPr lang="es-ES" sz="1500" b="0" kern="1200" dirty="0" smtClean="0"/>
            <a:t> (E)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Identidad difusa (A)</a:t>
          </a:r>
          <a:endParaRPr lang="es-ES" sz="1500" b="0" kern="1200" dirty="0"/>
        </a:p>
      </dsp:txBody>
      <dsp:txXfrm>
        <a:off x="7559039" y="0"/>
        <a:ext cx="4511039" cy="1295399"/>
      </dsp:txXfrm>
    </dsp:sp>
    <dsp:sp modelId="{E9ACA75E-50F8-4EB7-942E-B21DD9A60A2C}">
      <dsp:nvSpPr>
        <dsp:cNvPr id="0" name=""/>
        <dsp:cNvSpPr/>
      </dsp:nvSpPr>
      <dsp:spPr>
        <a:xfrm>
          <a:off x="7559039" y="1295399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Acreditación/tutoría (A)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Presiones/demandas que causan temor (A)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Presión para organizarse para la acreditación (E)</a:t>
          </a:r>
          <a:endParaRPr lang="es-ES" sz="1500" b="0" kern="1200" dirty="0"/>
        </a:p>
      </dsp:txBody>
      <dsp:txXfrm>
        <a:off x="7559039" y="1295399"/>
        <a:ext cx="4511039" cy="1295400"/>
      </dsp:txXfrm>
    </dsp:sp>
    <dsp:sp modelId="{320B26FD-7BFC-4BA2-87E8-96DB1C31947B}">
      <dsp:nvSpPr>
        <dsp:cNvPr id="0" name=""/>
        <dsp:cNvSpPr/>
      </dsp:nvSpPr>
      <dsp:spPr>
        <a:xfrm>
          <a:off x="7559039" y="25908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Estatal y pública como sello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Compromiso social resaltado como un sello de la universidad (A)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Vínculo de estudiantes en sus territorios (A)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Representaciones estigmatizadoras (E)</a:t>
          </a:r>
          <a:endParaRPr lang="es-ES" sz="1500" b="0" kern="1200" dirty="0"/>
        </a:p>
      </dsp:txBody>
      <dsp:txXfrm>
        <a:off x="7559039" y="2590800"/>
        <a:ext cx="4511039" cy="1295400"/>
      </dsp:txXfrm>
    </dsp:sp>
    <dsp:sp modelId="{00E41DF1-D28F-4C6E-86D0-A704D262D474}">
      <dsp:nvSpPr>
        <dsp:cNvPr id="0" name=""/>
        <dsp:cNvSpPr/>
      </dsp:nvSpPr>
      <dsp:spPr>
        <a:xfrm>
          <a:off x="7559039" y="3886200"/>
          <a:ext cx="4511039" cy="129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Valoración de la profesión docente y su contribución a la sociedad (E  A)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Convivencia como eje fundamental de la formación docente, misión hacia las nuevas generaciones (E) </a:t>
          </a:r>
          <a:endParaRPr lang="es-E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b="0" kern="1200" dirty="0"/>
        </a:p>
      </dsp:txBody>
      <dsp:txXfrm>
        <a:off x="7559039" y="3886200"/>
        <a:ext cx="4511039" cy="1295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C4706-645F-407C-B3EF-8D83B9E951E9}">
      <dsp:nvSpPr>
        <dsp:cNvPr id="0" name=""/>
        <dsp:cNvSpPr/>
      </dsp:nvSpPr>
      <dsp:spPr>
        <a:xfrm>
          <a:off x="0" y="99653"/>
          <a:ext cx="333398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Académicos/as</a:t>
          </a:r>
          <a:endParaRPr lang="es-ES" sz="2100" kern="1200" dirty="0"/>
        </a:p>
      </dsp:txBody>
      <dsp:txXfrm>
        <a:off x="0" y="99653"/>
        <a:ext cx="3333988" cy="604800"/>
      </dsp:txXfrm>
    </dsp:sp>
    <dsp:sp modelId="{39D1F03B-4F29-4993-A13E-04F4EC7F5D6D}">
      <dsp:nvSpPr>
        <dsp:cNvPr id="0" name=""/>
        <dsp:cNvSpPr/>
      </dsp:nvSpPr>
      <dsp:spPr>
        <a:xfrm>
          <a:off x="3419" y="750176"/>
          <a:ext cx="3333988" cy="392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Alta valoración de estudiantes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Dificultad por diferencias  generacionales y diversidad de mundos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Superar idea que “el diálogo no va a resultar”</a:t>
          </a:r>
          <a:endParaRPr lang="es-ES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Tensión entre nuevos y antiguos</a:t>
          </a:r>
          <a:endParaRPr lang="es-ES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Sobrecarga administrativa sin sentido.</a:t>
          </a:r>
        </a:p>
      </dsp:txBody>
      <dsp:txXfrm>
        <a:off x="3419" y="750176"/>
        <a:ext cx="3333988" cy="3923462"/>
      </dsp:txXfrm>
    </dsp:sp>
    <dsp:sp modelId="{3F9669BE-EC23-4E82-94F2-2890FD661ABC}">
      <dsp:nvSpPr>
        <dsp:cNvPr id="0" name=""/>
        <dsp:cNvSpPr/>
      </dsp:nvSpPr>
      <dsp:spPr>
        <a:xfrm>
          <a:off x="3804165" y="145376"/>
          <a:ext cx="333398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Estudiantes</a:t>
          </a:r>
          <a:endParaRPr lang="es-ES" sz="2100" kern="1200" dirty="0"/>
        </a:p>
      </dsp:txBody>
      <dsp:txXfrm>
        <a:off x="3804165" y="145376"/>
        <a:ext cx="3333988" cy="604800"/>
      </dsp:txXfrm>
    </dsp:sp>
    <dsp:sp modelId="{E66F6776-4A6F-48C3-B58C-35AF2E6BCDF0}">
      <dsp:nvSpPr>
        <dsp:cNvPr id="0" name=""/>
        <dsp:cNvSpPr/>
      </dsp:nvSpPr>
      <dsp:spPr>
        <a:xfrm>
          <a:off x="3804165" y="750176"/>
          <a:ext cx="3333988" cy="392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En general, alta valoración académica y humana.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Coexiste con visión cuestionadora y crítica sobre académicos  que no tienen empatía. Se convive así, sin esperar mucho de este tipo de profesores, porque hay temor </a:t>
          </a:r>
          <a:endParaRPr lang="es-ES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Colaboración “que nadie se quede atrás</a:t>
          </a:r>
          <a:endParaRPr lang="es-ES" sz="2100" kern="1200" dirty="0"/>
        </a:p>
      </dsp:txBody>
      <dsp:txXfrm>
        <a:off x="3804165" y="750176"/>
        <a:ext cx="3333988" cy="3923462"/>
      </dsp:txXfrm>
    </dsp:sp>
    <dsp:sp modelId="{090F8F12-DBE4-4975-BD26-F72B65FADF7C}">
      <dsp:nvSpPr>
        <dsp:cNvPr id="0" name=""/>
        <dsp:cNvSpPr/>
      </dsp:nvSpPr>
      <dsp:spPr>
        <a:xfrm>
          <a:off x="7604912" y="145376"/>
          <a:ext cx="333398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Adminis</a:t>
          </a:r>
          <a:r>
            <a:rPr lang="es-ES" sz="2100" kern="1200" dirty="0" smtClean="0"/>
            <a:t>/técnicos/</a:t>
          </a:r>
          <a:r>
            <a:rPr lang="es-ES" sz="2100" kern="1200" dirty="0" err="1" smtClean="0"/>
            <a:t>prof</a:t>
          </a:r>
          <a:endParaRPr lang="es-ES" sz="2100" kern="1200" dirty="0"/>
        </a:p>
      </dsp:txBody>
      <dsp:txXfrm>
        <a:off x="7604912" y="145376"/>
        <a:ext cx="3333988" cy="604800"/>
      </dsp:txXfrm>
    </dsp:sp>
    <dsp:sp modelId="{76A80177-8A2D-448B-80BB-33860DD21E6E}">
      <dsp:nvSpPr>
        <dsp:cNvPr id="0" name=""/>
        <dsp:cNvSpPr/>
      </dsp:nvSpPr>
      <dsp:spPr>
        <a:xfrm>
          <a:off x="7604912" y="750176"/>
          <a:ext cx="3333988" cy="392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Invisibilidad y falta de reconocimiento a su trabajo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Trato estigmatizador</a:t>
          </a:r>
          <a:endParaRPr lang="es-ES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Segmentación</a:t>
          </a:r>
        </a:p>
      </dsp:txBody>
      <dsp:txXfrm>
        <a:off x="7604912" y="750176"/>
        <a:ext cx="3333988" cy="39234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C4706-645F-407C-B3EF-8D83B9E951E9}">
      <dsp:nvSpPr>
        <dsp:cNvPr id="0" name=""/>
        <dsp:cNvSpPr/>
      </dsp:nvSpPr>
      <dsp:spPr>
        <a:xfrm>
          <a:off x="0" y="274389"/>
          <a:ext cx="333398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Académicos/as</a:t>
          </a:r>
          <a:endParaRPr lang="es-ES" sz="2100" kern="1200" dirty="0"/>
        </a:p>
      </dsp:txBody>
      <dsp:txXfrm>
        <a:off x="0" y="274389"/>
        <a:ext cx="3333988" cy="604800"/>
      </dsp:txXfrm>
    </dsp:sp>
    <dsp:sp modelId="{39D1F03B-4F29-4993-A13E-04F4EC7F5D6D}">
      <dsp:nvSpPr>
        <dsp:cNvPr id="0" name=""/>
        <dsp:cNvSpPr/>
      </dsp:nvSpPr>
      <dsp:spPr>
        <a:xfrm>
          <a:off x="3419" y="924912"/>
          <a:ext cx="3333988" cy="3573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Buena convivencia en los espacios de interacción más próximos,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Sentimiento cotidiano de desconfianza de “</a:t>
          </a:r>
          <a:r>
            <a:rPr lang="es-ES" sz="2100" i="1" kern="1200" dirty="0" smtClean="0"/>
            <a:t>vivir bajo sospecha</a:t>
          </a:r>
          <a:r>
            <a:rPr lang="es-ES" sz="2100" kern="1200" dirty="0" smtClean="0"/>
            <a:t>” vinculado con la administración y equipos directivos y, en ocasiones, entre los propios académicos en los departamentos</a:t>
          </a:r>
          <a:endParaRPr lang="es-ES" sz="2100" kern="1200" dirty="0"/>
        </a:p>
      </dsp:txBody>
      <dsp:txXfrm>
        <a:off x="3419" y="924912"/>
        <a:ext cx="3333988" cy="3573990"/>
      </dsp:txXfrm>
    </dsp:sp>
    <dsp:sp modelId="{3F9669BE-EC23-4E82-94F2-2890FD661ABC}">
      <dsp:nvSpPr>
        <dsp:cNvPr id="0" name=""/>
        <dsp:cNvSpPr/>
      </dsp:nvSpPr>
      <dsp:spPr>
        <a:xfrm>
          <a:off x="3804165" y="320112"/>
          <a:ext cx="333398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Estudiantes</a:t>
          </a:r>
          <a:endParaRPr lang="es-ES" sz="2100" kern="1200" dirty="0"/>
        </a:p>
      </dsp:txBody>
      <dsp:txXfrm>
        <a:off x="3804165" y="320112"/>
        <a:ext cx="3333988" cy="604800"/>
      </dsp:txXfrm>
    </dsp:sp>
    <dsp:sp modelId="{E66F6776-4A6F-48C3-B58C-35AF2E6BCDF0}">
      <dsp:nvSpPr>
        <dsp:cNvPr id="0" name=""/>
        <dsp:cNvSpPr/>
      </dsp:nvSpPr>
      <dsp:spPr>
        <a:xfrm>
          <a:off x="3804165" y="924912"/>
          <a:ext cx="3333988" cy="3573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Comunicación on-line,  asociado a sentimientos de temor e inseguridad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Dificultad de establecer vínculos de amistad, a la reducción del espacio y el entorno público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i="1" kern="1200" dirty="0" smtClean="0"/>
            <a:t>“esconderse detrás de la pantalla</a:t>
          </a:r>
          <a:r>
            <a:rPr lang="es-ES" sz="2100" kern="1200" dirty="0" smtClean="0"/>
            <a:t>”. </a:t>
          </a:r>
          <a:endParaRPr lang="es-ES" sz="2100" kern="1200" dirty="0"/>
        </a:p>
      </dsp:txBody>
      <dsp:txXfrm>
        <a:off x="3804165" y="924912"/>
        <a:ext cx="3333988" cy="3573990"/>
      </dsp:txXfrm>
    </dsp:sp>
    <dsp:sp modelId="{090F8F12-DBE4-4975-BD26-F72B65FADF7C}">
      <dsp:nvSpPr>
        <dsp:cNvPr id="0" name=""/>
        <dsp:cNvSpPr/>
      </dsp:nvSpPr>
      <dsp:spPr>
        <a:xfrm>
          <a:off x="7604912" y="320112"/>
          <a:ext cx="3333988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Adminis</a:t>
          </a:r>
          <a:r>
            <a:rPr lang="es-ES" sz="2100" kern="1200" dirty="0" smtClean="0"/>
            <a:t>/técnicos/</a:t>
          </a:r>
          <a:r>
            <a:rPr lang="es-ES" sz="2100" kern="1200" dirty="0" err="1" smtClean="0"/>
            <a:t>prof</a:t>
          </a:r>
          <a:endParaRPr lang="es-ES" sz="2100" kern="1200" dirty="0"/>
        </a:p>
      </dsp:txBody>
      <dsp:txXfrm>
        <a:off x="7604912" y="320112"/>
        <a:ext cx="3333988" cy="604800"/>
      </dsp:txXfrm>
    </dsp:sp>
    <dsp:sp modelId="{76A80177-8A2D-448B-80BB-33860DD21E6E}">
      <dsp:nvSpPr>
        <dsp:cNvPr id="0" name=""/>
        <dsp:cNvSpPr/>
      </dsp:nvSpPr>
      <dsp:spPr>
        <a:xfrm>
          <a:off x="7604912" y="924912"/>
          <a:ext cx="3333988" cy="3573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Valoran positivamente la interacción más cercana y directa, se expresa el logro de equipos de trabajo que tienen un gran compromiso.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Se señala la necesidad de escuchar a los demás, de construir más confianzas en la interacción próxima.</a:t>
          </a:r>
          <a:endParaRPr lang="es-ES" sz="2100" kern="1200" dirty="0"/>
        </a:p>
      </dsp:txBody>
      <dsp:txXfrm>
        <a:off x="7604912" y="924912"/>
        <a:ext cx="3333988" cy="357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F040-C48E-416B-BB74-285FF3F73F35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250D-6A3F-4AC6-B9D5-B47A9C60BE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33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250D-6A3F-4AC6-B9D5-B47A9C60BE5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39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3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97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731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00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884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2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30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52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004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61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118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6717-8D82-4CBA-A5BB-A568845686EC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A432-6F32-4805-84E6-FBB541E2E3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51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ctrTitle"/>
          </p:nvPr>
        </p:nvSpPr>
        <p:spPr>
          <a:xfrm>
            <a:off x="441960" y="2019301"/>
            <a:ext cx="11186160" cy="229361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0000"/>
          </a:bodyPr>
          <a:lstStyle/>
          <a:p>
            <a:r>
              <a:rPr lang="es-ES" dirty="0" smtClean="0"/>
              <a:t>Bases para la elaboración de un plan de convivencia</a:t>
            </a:r>
            <a:br>
              <a:rPr lang="es-ES" dirty="0" smtClean="0"/>
            </a:br>
            <a:r>
              <a:rPr lang="es-ES" sz="4900" dirty="0"/>
              <a:t>Mayo</a:t>
            </a:r>
            <a:r>
              <a:rPr lang="es-ES" sz="4900" dirty="0" smtClean="0"/>
              <a:t> 2021</a:t>
            </a:r>
            <a:r>
              <a:rPr lang="es-ES" sz="4900" dirty="0"/>
              <a:t/>
            </a:r>
            <a:br>
              <a:rPr lang="es-ES" sz="4900" dirty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subTitle" idx="1"/>
          </p:nvPr>
        </p:nvSpPr>
        <p:spPr>
          <a:xfrm>
            <a:off x="609600" y="4770120"/>
            <a:ext cx="11109960" cy="208788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Elaborado por: </a:t>
            </a:r>
          </a:p>
          <a:p>
            <a:r>
              <a:rPr lang="es-ES" sz="1200" dirty="0" smtClean="0"/>
              <a:t>Oficina de Transversalidad</a:t>
            </a:r>
          </a:p>
          <a:p>
            <a:pPr>
              <a:lnSpc>
                <a:spcPct val="100000"/>
              </a:lnSpc>
            </a:pPr>
            <a:r>
              <a:rPr lang="es-ES" sz="1200" dirty="0" smtClean="0"/>
              <a:t>Dirección de Asuntos Estudiantiles</a:t>
            </a:r>
          </a:p>
          <a:p>
            <a:pPr>
              <a:lnSpc>
                <a:spcPct val="100000"/>
              </a:lnSpc>
            </a:pPr>
            <a:r>
              <a:rPr lang="es-ES" sz="1200" dirty="0" smtClean="0"/>
              <a:t>Oficina de Género y Sexualidades</a:t>
            </a:r>
          </a:p>
          <a:p>
            <a:pPr>
              <a:lnSpc>
                <a:spcPct val="100000"/>
              </a:lnSpc>
            </a:pPr>
            <a:r>
              <a:rPr lang="es-ES" sz="1200" dirty="0" smtClean="0"/>
              <a:t>Cátedra </a:t>
            </a:r>
            <a:r>
              <a:rPr lang="es-ES" sz="1200" dirty="0"/>
              <a:t>UNESCO </a:t>
            </a:r>
            <a:r>
              <a:rPr lang="es-ES" sz="1200" dirty="0" err="1"/>
              <a:t>Madanjeet</a:t>
            </a:r>
            <a:r>
              <a:rPr lang="es-ES" sz="1200" dirty="0"/>
              <a:t> Singh</a:t>
            </a:r>
          </a:p>
        </p:txBody>
      </p:sp>
      <p:pic>
        <p:nvPicPr>
          <p:cNvPr id="8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6680"/>
            <a:ext cx="12192000" cy="14935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85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108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MACROSISTEMA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171210"/>
              </p:ext>
            </p:extLst>
          </p:nvPr>
        </p:nvGraphicFramePr>
        <p:xfrm>
          <a:off x="0" y="1249680"/>
          <a:ext cx="1207008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7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108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EXOSISTEMA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098528"/>
              </p:ext>
            </p:extLst>
          </p:nvPr>
        </p:nvGraphicFramePr>
        <p:xfrm>
          <a:off x="0" y="1249680"/>
          <a:ext cx="1207008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9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MESOSISTEMA: PERCEPCIÓN GENERAL</a:t>
            </a:r>
          </a:p>
        </p:txBody>
      </p:sp>
      <p:sp>
        <p:nvSpPr>
          <p:cNvPr id="4" name="Elipse 3"/>
          <p:cNvSpPr/>
          <p:nvPr/>
        </p:nvSpPr>
        <p:spPr>
          <a:xfrm>
            <a:off x="853440" y="1264920"/>
            <a:ext cx="10347960" cy="57454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2834640" y="2423160"/>
            <a:ext cx="6294120" cy="4191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585960" y="4221480"/>
            <a:ext cx="196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PEDA ES MÁGICO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373880" y="170688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BUEN AMBIENTE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680960" y="2103120"/>
            <a:ext cx="2026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AMIGABLE Y SOLIDARIA</a:t>
            </a:r>
            <a:endParaRPr lang="es-ES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097280" y="3307080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SENTIDO</a:t>
            </a:r>
            <a:r>
              <a:rPr lang="es-ES" sz="2000" dirty="0" smtClean="0"/>
              <a:t> DE </a:t>
            </a:r>
          </a:p>
          <a:p>
            <a:r>
              <a:rPr lang="es-ES" sz="2000" dirty="0" smtClean="0"/>
              <a:t>PERTENENCIA</a:t>
            </a:r>
            <a:endParaRPr lang="es-ES" sz="2000" dirty="0"/>
          </a:p>
        </p:txBody>
      </p:sp>
      <p:sp>
        <p:nvSpPr>
          <p:cNvPr id="10" name="Rectángulo 9"/>
          <p:cNvSpPr/>
          <p:nvPr/>
        </p:nvSpPr>
        <p:spPr>
          <a:xfrm>
            <a:off x="5120640" y="2727960"/>
            <a:ext cx="2270760" cy="6248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DESCONFIANZA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DESESPERANZA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023360" y="4328160"/>
            <a:ext cx="2270760" cy="6248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FALTA DE RECONOCIMIENTO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74080" y="4145280"/>
            <a:ext cx="2270760" cy="6248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INVISIBILIDAD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53840" y="3474720"/>
            <a:ext cx="2270760" cy="6248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AUSENTE EN TEMAS NACIONALES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461760" y="3459480"/>
            <a:ext cx="2270760" cy="6248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SEGMENTACIÓN ENTRE ESTAMENTOS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069080" y="5135880"/>
            <a:ext cx="2270760" cy="6248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FALTA DE LIDERAZGO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461760" y="4770120"/>
            <a:ext cx="2133600" cy="685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DINÁMICA ENDOGÁMICA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087880" y="2194560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COMPROMISO /MISIÓN</a:t>
            </a:r>
            <a:endParaRPr lang="es-ES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58240" y="4495800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IDENTIFICACIÓN POSITIVA CON LA UNIVERSIDAD</a:t>
            </a:r>
            <a:endParaRPr lang="es-ES" sz="2000" dirty="0"/>
          </a:p>
        </p:txBody>
      </p:sp>
      <p:sp>
        <p:nvSpPr>
          <p:cNvPr id="19" name="Rectángulo 18"/>
          <p:cNvSpPr/>
          <p:nvPr/>
        </p:nvSpPr>
        <p:spPr>
          <a:xfrm>
            <a:off x="4175760" y="5730240"/>
            <a:ext cx="2270760" cy="6248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CULTURA </a:t>
            </a:r>
            <a:r>
              <a:rPr lang="es-ES" b="1" i="1" dirty="0" smtClean="0">
                <a:solidFill>
                  <a:schemeClr val="tx1"/>
                </a:solidFill>
              </a:rPr>
              <a:t>LAISSEZ FAIRE</a:t>
            </a:r>
            <a:endParaRPr lang="es-ES" b="1" i="1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431280" y="5699760"/>
            <a:ext cx="202692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PERMISIVIDAD / COMUNICACIONES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961120" y="2804160"/>
            <a:ext cx="2026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COLABORACIÓN ENTRE COMPAÑEROS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161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83977"/>
              </p:ext>
            </p:extLst>
          </p:nvPr>
        </p:nvGraphicFramePr>
        <p:xfrm>
          <a:off x="441960" y="1734184"/>
          <a:ext cx="10942320" cy="481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121285"/>
            <a:ext cx="12192000" cy="132556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MESOSISTEMA POR ESTAMENTO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268279"/>
              </p:ext>
            </p:extLst>
          </p:nvPr>
        </p:nvGraphicFramePr>
        <p:xfrm>
          <a:off x="441960" y="1734184"/>
          <a:ext cx="10942320" cy="481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121285"/>
            <a:ext cx="12192000" cy="132556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MICROSISTEMA POR ESTAMENTO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121285"/>
            <a:ext cx="12192000" cy="132556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SISTEMA INDIVIDUAL POR ESTAMENTO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541389"/>
              </p:ext>
            </p:extLst>
          </p:nvPr>
        </p:nvGraphicFramePr>
        <p:xfrm>
          <a:off x="822960" y="1825624"/>
          <a:ext cx="1103376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011680" y="6339840"/>
            <a:ext cx="8839200" cy="2743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SALUD BIENESTAR Y AUTOCUIDADO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094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DIMENSIONES DE LA CONVIVENCIA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108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CONVIVENCIA INCLUSIVA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31828"/>
              </p:ext>
            </p:extLst>
          </p:nvPr>
        </p:nvGraphicFramePr>
        <p:xfrm>
          <a:off x="0" y="1249680"/>
          <a:ext cx="1207008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5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108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CONVIVENCIA DEMOCRÁTICA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10033"/>
              </p:ext>
            </p:extLst>
          </p:nvPr>
        </p:nvGraphicFramePr>
        <p:xfrm>
          <a:off x="0" y="1249680"/>
          <a:ext cx="1207008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2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108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CONVIVENCIA PACÍFICA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63580"/>
              </p:ext>
            </p:extLst>
          </p:nvPr>
        </p:nvGraphicFramePr>
        <p:xfrm>
          <a:off x="0" y="1249680"/>
          <a:ext cx="1207008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3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36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7320"/>
            <a:ext cx="10454640" cy="522732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s-ES" sz="3600" dirty="0" smtClean="0"/>
              <a:t>Antecedentes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s-ES" sz="3600" dirty="0" smtClean="0"/>
              <a:t>Perspectiva teórica metodológica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s-ES" sz="3600" dirty="0" smtClean="0"/>
              <a:t>Principales resultados 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s-ES" sz="3600" dirty="0" smtClean="0"/>
              <a:t>Propuesta de plan de convivencia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28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PROPUESTAS DE PLAN DE CONVIVENCIA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PRINCIPIOS Y PROPÓSITO PROPUESTOS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s-ES" b="1" cap="small" dirty="0" smtClean="0"/>
              <a:t>Valores: Respeto </a:t>
            </a:r>
            <a:r>
              <a:rPr lang="es-ES" b="1" cap="small" dirty="0"/>
              <a:t>Inclusión solidaridad Confianza </a:t>
            </a:r>
            <a:r>
              <a:rPr lang="es-ES" b="1" cap="small" dirty="0" smtClean="0"/>
              <a:t>Participación</a:t>
            </a:r>
            <a:endParaRPr lang="es-ES" b="1" cap="small" dirty="0"/>
          </a:p>
          <a:p>
            <a:pPr marL="0" indent="0">
              <a:buNone/>
            </a:pPr>
            <a:r>
              <a:rPr lang="es-ES" b="1" cap="small" dirty="0" smtClean="0"/>
              <a:t>Propósito del plan</a:t>
            </a:r>
          </a:p>
          <a:p>
            <a:pPr marL="0" indent="0">
              <a:buNone/>
            </a:pPr>
            <a:r>
              <a:rPr lang="es-ES" dirty="0"/>
              <a:t>Fortalecer la convivencia comprendiéndola como un eje estratégico transversal que involucra a toda la comunidad universitaria, a través del diálogo respetuoso sin discriminaciones de ningún tipo, que potencie el valor formativo asumido como sello pedagógico en la universidad y refuerce su contribución a una sociedad basada en los derechos humanos y en el trato digno y respetuoso.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COMPONENTE 1: ELABORACIÓN </a:t>
            </a:r>
            <a:r>
              <a:rPr lang="es-ES" sz="3600" dirty="0">
                <a:solidFill>
                  <a:schemeClr val="bg1"/>
                </a:solidFill>
              </a:rPr>
              <a:t>DE </a:t>
            </a:r>
            <a:r>
              <a:rPr lang="es-ES" sz="3600" dirty="0" smtClean="0">
                <a:solidFill>
                  <a:schemeClr val="bg1"/>
                </a:solidFill>
              </a:rPr>
              <a:t> UN MARCO </a:t>
            </a:r>
            <a:r>
              <a:rPr lang="es-ES" sz="3600" dirty="0">
                <a:solidFill>
                  <a:schemeClr val="bg1"/>
                </a:solidFill>
              </a:rPr>
              <a:t>COMUN DE CONVIVENCIA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627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103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1561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/>
            </a:r>
            <a:br>
              <a:rPr lang="es-CL" dirty="0" smtClean="0">
                <a:solidFill>
                  <a:schemeClr val="bg1"/>
                </a:solidFill>
              </a:rPr>
            </a:br>
            <a:r>
              <a:rPr lang="es-CL" sz="4000" dirty="0" smtClean="0">
                <a:solidFill>
                  <a:schemeClr val="bg1"/>
                </a:solidFill>
              </a:rPr>
              <a:t>COMPONENTE 2:  </a:t>
            </a:r>
            <a:r>
              <a:rPr lang="es-CL" sz="4000" dirty="0">
                <a:solidFill>
                  <a:schemeClr val="bg1"/>
                </a:solidFill>
              </a:rPr>
              <a:t>RESCATE DE LA MEMORIA Y FORTALECIMIENTO DE LA IDENTIDAD UMCE</a:t>
            </a:r>
            <a:r>
              <a:rPr lang="es-ES" sz="4000" dirty="0">
                <a:solidFill>
                  <a:schemeClr val="bg1"/>
                </a:solidFill>
              </a:rPr>
              <a:t/>
            </a:r>
            <a:br>
              <a:rPr lang="es-ES" sz="4000" dirty="0">
                <a:solidFill>
                  <a:schemeClr val="bg1"/>
                </a:solidFill>
              </a:rPr>
            </a:br>
            <a:endParaRPr lang="es-E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663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0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1561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/>
            </a:r>
            <a:br>
              <a:rPr lang="es-CL" dirty="0" smtClean="0">
                <a:solidFill>
                  <a:schemeClr val="bg1"/>
                </a:solidFill>
              </a:rPr>
            </a:br>
            <a:r>
              <a:rPr lang="es-CL" sz="4000" dirty="0" smtClean="0">
                <a:solidFill>
                  <a:schemeClr val="bg1"/>
                </a:solidFill>
              </a:rPr>
              <a:t>COMPONENTE 3  FORMACIÓN CIUDADANA, HERRAMIENTAS PARA EL DIÁLOGO Y PARTICIPACIÓN</a:t>
            </a:r>
            <a:r>
              <a:rPr lang="es-ES" sz="4000" dirty="0">
                <a:solidFill>
                  <a:schemeClr val="bg1"/>
                </a:solidFill>
              </a:rPr>
              <a:t/>
            </a:r>
            <a:br>
              <a:rPr lang="es-ES" sz="4000" dirty="0">
                <a:solidFill>
                  <a:schemeClr val="bg1"/>
                </a:solidFill>
              </a:rPr>
            </a:br>
            <a:endParaRPr lang="es-E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487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0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1561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/>
            </a:r>
            <a:br>
              <a:rPr lang="es-CL" dirty="0" smtClean="0">
                <a:solidFill>
                  <a:schemeClr val="bg1"/>
                </a:solidFill>
              </a:rPr>
            </a:br>
            <a:r>
              <a:rPr lang="es-CL" sz="4000" dirty="0" smtClean="0">
                <a:solidFill>
                  <a:schemeClr val="bg1"/>
                </a:solidFill>
              </a:rPr>
              <a:t>COMPONENTE 4</a:t>
            </a:r>
            <a:r>
              <a:rPr lang="es-ES" sz="4000" dirty="0" smtClean="0">
                <a:solidFill>
                  <a:schemeClr val="bg2"/>
                </a:solidFill>
              </a:rPr>
              <a:t>:</a:t>
            </a:r>
            <a:r>
              <a:rPr lang="es-CL" sz="4000" dirty="0" smtClean="0">
                <a:solidFill>
                  <a:schemeClr val="bg2"/>
                </a:solidFill>
              </a:rPr>
              <a:t> COMUNICACIÓN COMO UN COMPONENTE TRANSVERSAL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s-CL" sz="3200" dirty="0"/>
              <a:t>Desarrollo de una estrategia comunicacional que se constituya en una herramienta educativa para apoyar los contenidos del plan, que facilite y acompañe la convocatoria, difusión e implementación de las diferentes líneas de la propuesta.</a:t>
            </a:r>
            <a:endParaRPr lang="es-ES" sz="3200" dirty="0"/>
          </a:p>
          <a:p>
            <a:pPr marL="0" indent="0">
              <a:buNone/>
            </a:pPr>
            <a:endParaRPr lang="es-ES" sz="4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87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s-ES" sz="4000" dirty="0" smtClean="0">
                <a:solidFill>
                  <a:schemeClr val="bg2"/>
                </a:solidFill>
              </a:rPr>
              <a:t>SUGERENCIAS PARA LA IMPLEMENTACIÓN</a:t>
            </a:r>
            <a:endParaRPr lang="es-ES" sz="4000" dirty="0">
              <a:solidFill>
                <a:schemeClr val="bg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Equipo </a:t>
            </a:r>
            <a:r>
              <a:rPr lang="es-ES" dirty="0"/>
              <a:t>de trabajo conformado por diferentes unidades y áreas que entre sus funciones se encuentren aspectos relacionadas con los componentes y líneas del plan de convivencia y que cuente con financiamiento y recursos básicos y con la asesoría de un equipo </a:t>
            </a:r>
            <a:r>
              <a:rPr lang="es-ES" dirty="0" err="1"/>
              <a:t>triestamental</a:t>
            </a:r>
            <a:r>
              <a:rPr lang="es-ES" dirty="0"/>
              <a:t>. </a:t>
            </a:r>
          </a:p>
          <a:p>
            <a:pPr lvl="0"/>
            <a:r>
              <a:rPr lang="es-ES" dirty="0"/>
              <a:t>Aprobación del Plan de Convivencia por parte de los cuerpos colegiados y su posterior formalización como política estratégica de la universidad.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5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7582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Antecedentes 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756374"/>
              </p:ext>
            </p:extLst>
          </p:nvPr>
        </p:nvGraphicFramePr>
        <p:xfrm>
          <a:off x="489398" y="1481070"/>
          <a:ext cx="10792496" cy="469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7582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PERSPECTIVA TEÓRICA-METODOLÓGICA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205003"/>
              </p:ext>
            </p:extLst>
          </p:nvPr>
        </p:nvGraphicFramePr>
        <p:xfrm>
          <a:off x="487680" y="1493520"/>
          <a:ext cx="11170920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05484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PROCEDIMIENTO METODOLÓGICO 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1921"/>
              </p:ext>
            </p:extLst>
          </p:nvPr>
        </p:nvGraphicFramePr>
        <p:xfrm>
          <a:off x="838200" y="1463040"/>
          <a:ext cx="10759440" cy="471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5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ALCANCES Y LÍMITES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04800" y="1551305"/>
            <a:ext cx="11887200" cy="4351338"/>
          </a:xfrm>
        </p:spPr>
        <p:txBody>
          <a:bodyPr>
            <a:normAutofit/>
          </a:bodyPr>
          <a:lstStyle/>
          <a:p>
            <a:r>
              <a:rPr lang="es-ES" dirty="0"/>
              <a:t>C</a:t>
            </a:r>
            <a:r>
              <a:rPr lang="es-ES" dirty="0" smtClean="0"/>
              <a:t>onvocatoria </a:t>
            </a:r>
            <a:r>
              <a:rPr lang="es-ES" dirty="0"/>
              <a:t>amplia dirigida de manera separada a cada uno de tres estamentos: estudiantes, académicos/as y administrativos, técnicos y profesionales. </a:t>
            </a:r>
            <a:endParaRPr lang="es-ES" dirty="0" smtClean="0"/>
          </a:p>
          <a:p>
            <a:r>
              <a:rPr lang="es-ES" dirty="0" smtClean="0"/>
              <a:t>Participación de carácter voluntario, realizada entre abril y noviembre 2020.</a:t>
            </a:r>
          </a:p>
          <a:p>
            <a:r>
              <a:rPr lang="es-ES" dirty="0" smtClean="0"/>
              <a:t> El análisis no se puede extrapolar a toda la comunidad universitaria </a:t>
            </a:r>
          </a:p>
          <a:p>
            <a:pPr marL="0" indent="0">
              <a:buNone/>
            </a:pPr>
            <a:endParaRPr lang="es-ES" dirty="0" smtClean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36246"/>
              </p:ext>
            </p:extLst>
          </p:nvPr>
        </p:nvGraphicFramePr>
        <p:xfrm>
          <a:off x="1264921" y="3977640"/>
          <a:ext cx="7863840" cy="272030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03540">
                  <a:extLst>
                    <a:ext uri="{9D8B030D-6E8A-4147-A177-3AD203B41FA5}">
                      <a16:colId xmlns:a16="http://schemas.microsoft.com/office/drawing/2014/main" val="1782128281"/>
                    </a:ext>
                  </a:extLst>
                </a:gridCol>
                <a:gridCol w="2530150">
                  <a:extLst>
                    <a:ext uri="{9D8B030D-6E8A-4147-A177-3AD203B41FA5}">
                      <a16:colId xmlns:a16="http://schemas.microsoft.com/office/drawing/2014/main" val="3088073434"/>
                    </a:ext>
                  </a:extLst>
                </a:gridCol>
                <a:gridCol w="2530150">
                  <a:extLst>
                    <a:ext uri="{9D8B030D-6E8A-4147-A177-3AD203B41FA5}">
                      <a16:colId xmlns:a16="http://schemas.microsoft.com/office/drawing/2014/main" val="2282628681"/>
                    </a:ext>
                  </a:extLst>
                </a:gridCol>
              </a:tblGrid>
              <a:tr h="665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Estamento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N° de conversatorios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N° de participantes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407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Primer grupo de estudiantes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78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723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Segundo grupo de estudiantes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11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06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Académicos/as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793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Técnicos/adm./prof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619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149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21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4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Referentes para el análisis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372085"/>
              </p:ext>
            </p:extLst>
          </p:nvPr>
        </p:nvGraphicFramePr>
        <p:xfrm>
          <a:off x="0" y="1508760"/>
          <a:ext cx="11948160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68886478"/>
              </p:ext>
            </p:extLst>
          </p:nvPr>
        </p:nvGraphicFramePr>
        <p:xfrm>
          <a:off x="548640" y="426720"/>
          <a:ext cx="10500360" cy="64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9448800" y="624840"/>
            <a:ext cx="2743200" cy="67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Cultura /sistema general/valores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456000" y="1935480"/>
            <a:ext cx="2736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Normas y otros que afectan, pero no </a:t>
            </a:r>
            <a:r>
              <a:rPr lang="es-ES" sz="1600" dirty="0">
                <a:solidFill>
                  <a:schemeClr val="tx1"/>
                </a:solidFill>
              </a:rPr>
              <a:t>depende exclusiva y directamente </a:t>
            </a:r>
            <a:r>
              <a:rPr lang="es-ES" sz="1600" dirty="0" smtClean="0">
                <a:solidFill>
                  <a:schemeClr val="tx1"/>
                </a:solidFill>
              </a:rPr>
              <a:t>de la U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7299960" y="853440"/>
            <a:ext cx="2160000" cy="21600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7360920" y="2148840"/>
            <a:ext cx="2124000" cy="21600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9456000" y="3322320"/>
            <a:ext cx="2736000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Estructuras y relaciones internas</a:t>
            </a:r>
            <a:endParaRPr lang="es-ES" dirty="0"/>
          </a:p>
        </p:txBody>
      </p:sp>
      <p:sp>
        <p:nvSpPr>
          <p:cNvPr id="16" name="Flecha derecha 15"/>
          <p:cNvSpPr/>
          <p:nvPr/>
        </p:nvSpPr>
        <p:spPr>
          <a:xfrm>
            <a:off x="7193280" y="3566160"/>
            <a:ext cx="2232000" cy="21600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9528000" y="4495800"/>
            <a:ext cx="2664000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L" dirty="0" smtClean="0"/>
              <a:t>Interrelaciones directas en contextos determinados.</a:t>
            </a:r>
            <a:endParaRPr lang="es-ES" dirty="0"/>
          </a:p>
        </p:txBody>
      </p:sp>
      <p:sp>
        <p:nvSpPr>
          <p:cNvPr id="20" name="Flecha derecha 19"/>
          <p:cNvSpPr/>
          <p:nvPr/>
        </p:nvSpPr>
        <p:spPr>
          <a:xfrm>
            <a:off x="7132320" y="4770120"/>
            <a:ext cx="2340000" cy="21600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9418320" y="5760720"/>
            <a:ext cx="2773680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Específico de cada persona</a:t>
            </a:r>
            <a:endParaRPr lang="es-ES" dirty="0"/>
          </a:p>
        </p:txBody>
      </p:sp>
      <p:sp>
        <p:nvSpPr>
          <p:cNvPr id="22" name="Flecha derecha 21"/>
          <p:cNvSpPr/>
          <p:nvPr/>
        </p:nvSpPr>
        <p:spPr>
          <a:xfrm>
            <a:off x="6858000" y="5882640"/>
            <a:ext cx="2520000" cy="252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77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PRINCIPALES RESULTADOS: percepciones, experiencias y opiniones tres estamentos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1624</Words>
  <Application>Microsoft Office PowerPoint</Application>
  <PresentationFormat>Panorámica</PresentationFormat>
  <Paragraphs>226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de Office</vt:lpstr>
      <vt:lpstr>Bases para la elaboración de un plan de convivencia Mayo 2021  </vt:lpstr>
      <vt:lpstr>Índice</vt:lpstr>
      <vt:lpstr>Antecedentes </vt:lpstr>
      <vt:lpstr>PERSPECTIVA TEÓRICA-METODOLÓGICA</vt:lpstr>
      <vt:lpstr>PROCEDIMIENTO METODOLÓGICO </vt:lpstr>
      <vt:lpstr>ALCANCES Y LÍMITES</vt:lpstr>
      <vt:lpstr>Referentes para el análisis</vt:lpstr>
      <vt:lpstr>Presentación de PowerPoint</vt:lpstr>
      <vt:lpstr>PRINCIPALES RESULTADOS: percepciones, experiencias y opiniones tres estamentos</vt:lpstr>
      <vt:lpstr>MACROSISTEMA </vt:lpstr>
      <vt:lpstr>EXOSISTEMA</vt:lpstr>
      <vt:lpstr>MESOSISTEMA: PERCEPCIÓN GENERAL</vt:lpstr>
      <vt:lpstr>MESOSISTEMA POR ESTAMENTO</vt:lpstr>
      <vt:lpstr>MICROSISTEMA POR ESTAMENTO</vt:lpstr>
      <vt:lpstr>SISTEMA INDIVIDUAL POR ESTAMENTO</vt:lpstr>
      <vt:lpstr>DIMENSIONES DE LA CONVIVENCIA</vt:lpstr>
      <vt:lpstr>CONVIVENCIA INCLUSIVA</vt:lpstr>
      <vt:lpstr>CONVIVENCIA DEMOCRÁTICA</vt:lpstr>
      <vt:lpstr>CONVIVENCIA PACÍFICA</vt:lpstr>
      <vt:lpstr>PROPUESTAS DE PLAN DE CONVIVENCIA</vt:lpstr>
      <vt:lpstr>PRINCIPIOS Y PROPÓSITO PROPUESTOS</vt:lpstr>
      <vt:lpstr>COMPONENTE 1: ELABORACIÓN DE  UN MARCO COMUN DE CONVIVENCIA</vt:lpstr>
      <vt:lpstr> COMPONENTE 2:  RESCATE DE LA MEMORIA Y FORTALECIMIENTO DE LA IDENTIDAD UMCE </vt:lpstr>
      <vt:lpstr> COMPONENTE 3  FORMACIÓN CIUDADANA, HERRAMIENTAS PARA EL DIÁLOGO Y PARTICIPACIÓN </vt:lpstr>
      <vt:lpstr> COMPONENTE 4: COMUNICACIÓN COMO UN COMPONENTE TRANSVERSAL </vt:lpstr>
      <vt:lpstr>SUGERENCIAS PARA LA IMPLEMENTACIÓN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Conversatorios  sobre convivencia en el Peda</dc:title>
  <dc:creator>monzo</dc:creator>
  <cp:lastModifiedBy>usuario</cp:lastModifiedBy>
  <cp:revision>102</cp:revision>
  <dcterms:created xsi:type="dcterms:W3CDTF">2020-09-14T13:11:19Z</dcterms:created>
  <dcterms:modified xsi:type="dcterms:W3CDTF">2021-06-08T14:55:31Z</dcterms:modified>
</cp:coreProperties>
</file>